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87" r:id="rId2"/>
    <p:sldId id="338" r:id="rId3"/>
    <p:sldId id="288" r:id="rId4"/>
    <p:sldId id="293" r:id="rId5"/>
    <p:sldId id="339" r:id="rId6"/>
    <p:sldId id="290" r:id="rId7"/>
    <p:sldId id="291" r:id="rId8"/>
    <p:sldId id="346" r:id="rId9"/>
    <p:sldId id="292" r:id="rId10"/>
    <p:sldId id="372" r:id="rId11"/>
    <p:sldId id="373" r:id="rId12"/>
    <p:sldId id="374" r:id="rId13"/>
    <p:sldId id="375" r:id="rId14"/>
    <p:sldId id="340" r:id="rId15"/>
    <p:sldId id="376" r:id="rId16"/>
    <p:sldId id="301" r:id="rId17"/>
    <p:sldId id="344" r:id="rId18"/>
    <p:sldId id="360" r:id="rId19"/>
    <p:sldId id="302" r:id="rId20"/>
    <p:sldId id="303" r:id="rId21"/>
    <p:sldId id="304" r:id="rId22"/>
    <p:sldId id="345" r:id="rId23"/>
    <p:sldId id="305" r:id="rId24"/>
    <p:sldId id="377" r:id="rId25"/>
    <p:sldId id="378" r:id="rId26"/>
    <p:sldId id="348" r:id="rId27"/>
    <p:sldId id="366" r:id="rId28"/>
    <p:sldId id="367" r:id="rId29"/>
    <p:sldId id="343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20" r:id="rId40"/>
    <p:sldId id="321" r:id="rId41"/>
    <p:sldId id="347" r:id="rId42"/>
    <p:sldId id="322" r:id="rId43"/>
    <p:sldId id="379" r:id="rId44"/>
    <p:sldId id="368" r:id="rId45"/>
    <p:sldId id="352" r:id="rId46"/>
    <p:sldId id="324" r:id="rId47"/>
    <p:sldId id="325" r:id="rId48"/>
    <p:sldId id="369" r:id="rId49"/>
    <p:sldId id="330" r:id="rId50"/>
    <p:sldId id="370" r:id="rId51"/>
    <p:sldId id="332" r:id="rId52"/>
    <p:sldId id="371" r:id="rId53"/>
    <p:sldId id="333" r:id="rId54"/>
    <p:sldId id="334" r:id="rId55"/>
    <p:sldId id="337" r:id="rId56"/>
  </p:sldIdLst>
  <p:sldSz cx="9144000" cy="6858000" type="screen4x3"/>
  <p:notesSz cx="6669088" cy="9928225"/>
  <p:defaultTextStyle>
    <a:defPPr>
      <a:defRPr lang="en-GB"/>
    </a:defPPr>
    <a:lvl1pPr algn="ctr" rtl="0" fontAlgn="base">
      <a:spcBef>
        <a:spcPct val="50000"/>
      </a:spcBef>
      <a:spcAft>
        <a:spcPct val="0"/>
      </a:spcAft>
      <a:defRPr sz="2400"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400"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400"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400"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400"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CCFFFF"/>
    <a:srgbClr val="CCFFCC"/>
    <a:srgbClr val="CCFF99"/>
    <a:srgbClr val="99FF99"/>
    <a:srgbClr val="0066FF"/>
    <a:srgbClr val="FFFF00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0BE1D9-A96D-448D-B83D-6996491AD369}" v="830" dt="2024-03-15T19:02:55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 varScale="1">
        <p:scale>
          <a:sx n="93" d="100"/>
          <a:sy n="93" d="100"/>
        </p:scale>
        <p:origin x="116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ald Giddings (staff)" userId="241ad857-4517-4106-be45-0942a38a76b6" providerId="ADAL" clId="{E70BE1D9-A96D-448D-B83D-6996491AD369}"/>
    <pc:docChg chg="undo custSel addSld delSld modSld sldOrd">
      <pc:chgData name="Donald Giddings (staff)" userId="241ad857-4517-4106-be45-0942a38a76b6" providerId="ADAL" clId="{E70BE1D9-A96D-448D-B83D-6996491AD369}" dt="2024-03-15T19:04:56.604" v="3344" actId="47"/>
      <pc:docMkLst>
        <pc:docMk/>
      </pc:docMkLst>
      <pc:sldChg chg="addSp delSp modSp mod setBg">
        <pc:chgData name="Donald Giddings (staff)" userId="241ad857-4517-4106-be45-0942a38a76b6" providerId="ADAL" clId="{E70BE1D9-A96D-448D-B83D-6996491AD369}" dt="2024-03-15T10:46:03.762" v="43" actId="1076"/>
        <pc:sldMkLst>
          <pc:docMk/>
          <pc:sldMk cId="0" sldId="287"/>
        </pc:sldMkLst>
        <pc:spChg chg="mod ord">
          <ac:chgData name="Donald Giddings (staff)" userId="241ad857-4517-4106-be45-0942a38a76b6" providerId="ADAL" clId="{E70BE1D9-A96D-448D-B83D-6996491AD369}" dt="2024-03-15T10:33:10.636" v="2" actId="26606"/>
          <ac:spMkLst>
            <pc:docMk/>
            <pc:sldMk cId="0" sldId="287"/>
            <ac:spMk id="2" creationId="{00000000-0000-0000-0000-000000000000}"/>
          </ac:spMkLst>
        </pc:spChg>
        <pc:spChg chg="mod">
          <ac:chgData name="Donald Giddings (staff)" userId="241ad857-4517-4106-be45-0942a38a76b6" providerId="ADAL" clId="{E70BE1D9-A96D-448D-B83D-6996491AD369}" dt="2024-03-15T10:46:03.762" v="43" actId="1076"/>
          <ac:spMkLst>
            <pc:docMk/>
            <pc:sldMk cId="0" sldId="287"/>
            <ac:spMk id="3" creationId="{00000000-0000-0000-0000-000000000000}"/>
          </ac:spMkLst>
        </pc:spChg>
        <pc:spChg chg="add del mod">
          <ac:chgData name="Donald Giddings (staff)" userId="241ad857-4517-4106-be45-0942a38a76b6" providerId="ADAL" clId="{E70BE1D9-A96D-448D-B83D-6996491AD369}" dt="2024-03-15T10:45:47.121" v="42" actId="113"/>
          <ac:spMkLst>
            <pc:docMk/>
            <pc:sldMk cId="0" sldId="287"/>
            <ac:spMk id="4" creationId="{00000000-0000-0000-0000-000000000000}"/>
          </ac:spMkLst>
        </pc:spChg>
        <pc:spChg chg="add">
          <ac:chgData name="Donald Giddings (staff)" userId="241ad857-4517-4106-be45-0942a38a76b6" providerId="ADAL" clId="{E70BE1D9-A96D-448D-B83D-6996491AD369}" dt="2024-03-15T10:33:10.636" v="2" actId="26606"/>
          <ac:spMkLst>
            <pc:docMk/>
            <pc:sldMk cId="0" sldId="287"/>
            <ac:spMk id="10" creationId="{8108D317-7CBD-4897-BD1F-959436D2A3BE}"/>
          </ac:spMkLst>
        </pc:spChg>
        <pc:spChg chg="add">
          <ac:chgData name="Donald Giddings (staff)" userId="241ad857-4517-4106-be45-0942a38a76b6" providerId="ADAL" clId="{E70BE1D9-A96D-448D-B83D-6996491AD369}" dt="2024-03-15T10:33:10.636" v="2" actId="26606"/>
          <ac:spMkLst>
            <pc:docMk/>
            <pc:sldMk cId="0" sldId="287"/>
            <ac:spMk id="12" creationId="{D6297641-8B9F-4767-9606-8A11313227BF}"/>
          </ac:spMkLst>
        </pc:spChg>
        <pc:spChg chg="add">
          <ac:chgData name="Donald Giddings (staff)" userId="241ad857-4517-4106-be45-0942a38a76b6" providerId="ADAL" clId="{E70BE1D9-A96D-448D-B83D-6996491AD369}" dt="2024-03-15T10:33:10.636" v="2" actId="26606"/>
          <ac:spMkLst>
            <pc:docMk/>
            <pc:sldMk cId="0" sldId="287"/>
            <ac:spMk id="14" creationId="{D8F3CA65-EA00-46B4-9616-39E6853F7BED}"/>
          </ac:spMkLst>
        </pc:spChg>
        <pc:graphicFrameChg chg="add del">
          <ac:chgData name="Donald Giddings (staff)" userId="241ad857-4517-4106-be45-0942a38a76b6" providerId="ADAL" clId="{E70BE1D9-A96D-448D-B83D-6996491AD369}" dt="2024-03-15T10:32:57.267" v="1" actId="26606"/>
          <ac:graphicFrameMkLst>
            <pc:docMk/>
            <pc:sldMk cId="0" sldId="287"/>
            <ac:graphicFrameMk id="6" creationId="{5FE794E1-61A1-E720-E506-4004D3CC6322}"/>
          </ac:graphicFrameMkLst>
        </pc:graphicFrameChg>
        <pc:picChg chg="add mod modCrop">
          <ac:chgData name="Donald Giddings (staff)" userId="241ad857-4517-4106-be45-0942a38a76b6" providerId="ADAL" clId="{E70BE1D9-A96D-448D-B83D-6996491AD369}" dt="2024-03-15T10:43:39.471" v="19" actId="1076"/>
          <ac:picMkLst>
            <pc:docMk/>
            <pc:sldMk cId="0" sldId="287"/>
            <ac:picMk id="7" creationId="{9E23C3F0-9664-9A92-3FF2-9AAE83C6A834}"/>
          </ac:picMkLst>
        </pc:picChg>
      </pc:sldChg>
      <pc:sldChg chg="delSp mod">
        <pc:chgData name="Donald Giddings (staff)" userId="241ad857-4517-4106-be45-0942a38a76b6" providerId="ADAL" clId="{E70BE1D9-A96D-448D-B83D-6996491AD369}" dt="2024-03-15T15:47:15.880" v="1213" actId="478"/>
        <pc:sldMkLst>
          <pc:docMk/>
          <pc:sldMk cId="0" sldId="288"/>
        </pc:sldMkLst>
        <pc:spChg chg="del">
          <ac:chgData name="Donald Giddings (staff)" userId="241ad857-4517-4106-be45-0942a38a76b6" providerId="ADAL" clId="{E70BE1D9-A96D-448D-B83D-6996491AD369}" dt="2024-03-15T15:47:15.880" v="1213" actId="478"/>
          <ac:spMkLst>
            <pc:docMk/>
            <pc:sldMk cId="0" sldId="288"/>
            <ac:spMk id="19" creationId="{00000000-0000-0000-0000-000000000000}"/>
          </ac:spMkLst>
        </pc:spChg>
      </pc:sldChg>
      <pc:sldChg chg="delSp mod setBg">
        <pc:chgData name="Donald Giddings (staff)" userId="241ad857-4517-4106-be45-0942a38a76b6" providerId="ADAL" clId="{E70BE1D9-A96D-448D-B83D-6996491AD369}" dt="2024-03-15T15:48:15.586" v="1215" actId="478"/>
        <pc:sldMkLst>
          <pc:docMk/>
          <pc:sldMk cId="0" sldId="290"/>
        </pc:sldMkLst>
        <pc:spChg chg="del">
          <ac:chgData name="Donald Giddings (staff)" userId="241ad857-4517-4106-be45-0942a38a76b6" providerId="ADAL" clId="{E70BE1D9-A96D-448D-B83D-6996491AD369}" dt="2024-03-15T15:48:15.586" v="1215" actId="478"/>
          <ac:spMkLst>
            <pc:docMk/>
            <pc:sldMk cId="0" sldId="290"/>
            <ac:spMk id="55" creationId="{00000000-0000-0000-0000-000000000000}"/>
          </ac:spMkLst>
        </pc:spChg>
      </pc:sldChg>
      <pc:sldChg chg="delSp mod">
        <pc:chgData name="Donald Giddings (staff)" userId="241ad857-4517-4106-be45-0942a38a76b6" providerId="ADAL" clId="{E70BE1D9-A96D-448D-B83D-6996491AD369}" dt="2024-03-15T15:48:34.994" v="1216" actId="478"/>
        <pc:sldMkLst>
          <pc:docMk/>
          <pc:sldMk cId="0" sldId="291"/>
        </pc:sldMkLst>
        <pc:spChg chg="del">
          <ac:chgData name="Donald Giddings (staff)" userId="241ad857-4517-4106-be45-0942a38a76b6" providerId="ADAL" clId="{E70BE1D9-A96D-448D-B83D-6996491AD369}" dt="2024-03-15T15:48:34.994" v="1216" actId="478"/>
          <ac:spMkLst>
            <pc:docMk/>
            <pc:sldMk cId="0" sldId="291"/>
            <ac:spMk id="22" creationId="{00000000-0000-0000-0000-000000000000}"/>
          </ac:spMkLst>
        </pc:spChg>
      </pc:sldChg>
      <pc:sldChg chg="delSp mod">
        <pc:chgData name="Donald Giddings (staff)" userId="241ad857-4517-4106-be45-0942a38a76b6" providerId="ADAL" clId="{E70BE1D9-A96D-448D-B83D-6996491AD369}" dt="2024-03-15T15:49:38.963" v="1217" actId="478"/>
        <pc:sldMkLst>
          <pc:docMk/>
          <pc:sldMk cId="0" sldId="292"/>
        </pc:sldMkLst>
        <pc:spChg chg="del">
          <ac:chgData name="Donald Giddings (staff)" userId="241ad857-4517-4106-be45-0942a38a76b6" providerId="ADAL" clId="{E70BE1D9-A96D-448D-B83D-6996491AD369}" dt="2024-03-15T15:49:38.963" v="1217" actId="478"/>
          <ac:spMkLst>
            <pc:docMk/>
            <pc:sldMk cId="0" sldId="292"/>
            <ac:spMk id="78" creationId="{00000000-0000-0000-0000-000000000000}"/>
          </ac:spMkLst>
        </pc:spChg>
      </pc:sldChg>
      <pc:sldChg chg="addSp delSp modSp mod">
        <pc:chgData name="Donald Giddings (staff)" userId="241ad857-4517-4106-be45-0942a38a76b6" providerId="ADAL" clId="{E70BE1D9-A96D-448D-B83D-6996491AD369}" dt="2024-03-15T13:12:57.244" v="318" actId="20577"/>
        <pc:sldMkLst>
          <pc:docMk/>
          <pc:sldMk cId="0" sldId="293"/>
        </pc:sldMkLst>
        <pc:spChg chg="add mod">
          <ac:chgData name="Donald Giddings (staff)" userId="241ad857-4517-4106-be45-0942a38a76b6" providerId="ADAL" clId="{E70BE1D9-A96D-448D-B83D-6996491AD369}" dt="2024-03-15T13:07:14.295" v="214" actId="1076"/>
          <ac:spMkLst>
            <pc:docMk/>
            <pc:sldMk cId="0" sldId="293"/>
            <ac:spMk id="6" creationId="{00000000-0000-0000-0000-000000000000}"/>
          </ac:spMkLst>
        </pc:spChg>
        <pc:spChg chg="mod">
          <ac:chgData name="Donald Giddings (staff)" userId="241ad857-4517-4106-be45-0942a38a76b6" providerId="ADAL" clId="{E70BE1D9-A96D-448D-B83D-6996491AD369}" dt="2024-03-15T13:07:45.403" v="252" actId="20577"/>
          <ac:spMkLst>
            <pc:docMk/>
            <pc:sldMk cId="0" sldId="293"/>
            <ac:spMk id="7" creationId="{00000000-0000-0000-0000-000000000000}"/>
          </ac:spMkLst>
        </pc:spChg>
        <pc:spChg chg="mod">
          <ac:chgData name="Donald Giddings (staff)" userId="241ad857-4517-4106-be45-0942a38a76b6" providerId="ADAL" clId="{E70BE1D9-A96D-448D-B83D-6996491AD369}" dt="2024-03-15T11:00:36.298" v="90" actId="20577"/>
          <ac:spMkLst>
            <pc:docMk/>
            <pc:sldMk cId="0" sldId="293"/>
            <ac:spMk id="8" creationId="{00000000-0000-0000-0000-000000000000}"/>
          </ac:spMkLst>
        </pc:spChg>
        <pc:spChg chg="add mod">
          <ac:chgData name="Donald Giddings (staff)" userId="241ad857-4517-4106-be45-0942a38a76b6" providerId="ADAL" clId="{E70BE1D9-A96D-448D-B83D-6996491AD369}" dt="2024-03-15T13:08:27.060" v="258" actId="207"/>
          <ac:spMkLst>
            <pc:docMk/>
            <pc:sldMk cId="0" sldId="293"/>
            <ac:spMk id="9" creationId="{00000000-0000-0000-0000-000000000000}"/>
          </ac:spMkLst>
        </pc:spChg>
        <pc:spChg chg="add mod">
          <ac:chgData name="Donald Giddings (staff)" userId="241ad857-4517-4106-be45-0942a38a76b6" providerId="ADAL" clId="{E70BE1D9-A96D-448D-B83D-6996491AD369}" dt="2024-03-15T13:07:52.190" v="253" actId="1076"/>
          <ac:spMkLst>
            <pc:docMk/>
            <pc:sldMk cId="0" sldId="293"/>
            <ac:spMk id="10" creationId="{00000000-0000-0000-0000-000000000000}"/>
          </ac:spMkLst>
        </pc:spChg>
        <pc:spChg chg="add mod">
          <ac:chgData name="Donald Giddings (staff)" userId="241ad857-4517-4106-be45-0942a38a76b6" providerId="ADAL" clId="{E70BE1D9-A96D-448D-B83D-6996491AD369}" dt="2024-03-15T13:07:52.190" v="253" actId="1076"/>
          <ac:spMkLst>
            <pc:docMk/>
            <pc:sldMk cId="0" sldId="293"/>
            <ac:spMk id="11" creationId="{00000000-0000-0000-0000-000000000000}"/>
          </ac:spMkLst>
        </pc:spChg>
        <pc:spChg chg="add mod">
          <ac:chgData name="Donald Giddings (staff)" userId="241ad857-4517-4106-be45-0942a38a76b6" providerId="ADAL" clId="{E70BE1D9-A96D-448D-B83D-6996491AD369}" dt="2024-03-15T13:07:52.190" v="253" actId="1076"/>
          <ac:spMkLst>
            <pc:docMk/>
            <pc:sldMk cId="0" sldId="293"/>
            <ac:spMk id="12" creationId="{00000000-0000-0000-0000-000000000000}"/>
          </ac:spMkLst>
        </pc:spChg>
        <pc:spChg chg="add mod">
          <ac:chgData name="Donald Giddings (staff)" userId="241ad857-4517-4106-be45-0942a38a76b6" providerId="ADAL" clId="{E70BE1D9-A96D-448D-B83D-6996491AD369}" dt="2024-03-15T13:12:57.244" v="318" actId="20577"/>
          <ac:spMkLst>
            <pc:docMk/>
            <pc:sldMk cId="0" sldId="293"/>
            <ac:spMk id="22" creationId="{515DE157-7E8C-D5D6-67A7-C36675538ED7}"/>
          </ac:spMkLst>
        </pc:spChg>
        <pc:spChg chg="add mod">
          <ac:chgData name="Donald Giddings (staff)" userId="241ad857-4517-4106-be45-0942a38a76b6" providerId="ADAL" clId="{E70BE1D9-A96D-448D-B83D-6996491AD369}" dt="2024-03-15T13:08:15.066" v="255" actId="571"/>
          <ac:spMkLst>
            <pc:docMk/>
            <pc:sldMk cId="0" sldId="293"/>
            <ac:spMk id="23" creationId="{EB769376-CA22-ADD0-17B7-4C947B760150}"/>
          </ac:spMkLst>
        </pc:spChg>
        <pc:spChg chg="del">
          <ac:chgData name="Donald Giddings (staff)" userId="241ad857-4517-4106-be45-0942a38a76b6" providerId="ADAL" clId="{E70BE1D9-A96D-448D-B83D-6996491AD369}" dt="2024-03-15T13:07:24.639" v="216" actId="478"/>
          <ac:spMkLst>
            <pc:docMk/>
            <pc:sldMk cId="0" sldId="293"/>
            <ac:spMk id="87" creationId="{00000000-0000-0000-0000-000000000000}"/>
          </ac:spMkLst>
        </pc:spChg>
        <pc:graphicFrameChg chg="del mod replId">
          <ac:chgData name="Donald Giddings (staff)" userId="241ad857-4517-4106-be45-0942a38a76b6" providerId="ADAL" clId="{E70BE1D9-A96D-448D-B83D-6996491AD369}" dt="2024-03-15T10:57:30.315" v="74"/>
          <ac:graphicFrameMkLst>
            <pc:docMk/>
            <pc:sldMk cId="0" sldId="293"/>
            <ac:graphicFrameMk id="4" creationId="{00000000-0000-0000-0000-000000000000}"/>
          </ac:graphicFrameMkLst>
        </pc:graphicFrameChg>
        <pc:graphicFrameChg chg="del mod replId">
          <ac:chgData name="Donald Giddings (staff)" userId="241ad857-4517-4106-be45-0942a38a76b6" providerId="ADAL" clId="{E70BE1D9-A96D-448D-B83D-6996491AD369}" dt="2024-03-15T10:57:33.306" v="77"/>
          <ac:graphicFrameMkLst>
            <pc:docMk/>
            <pc:sldMk cId="0" sldId="293"/>
            <ac:graphicFrameMk id="14" creationId="{00000000-0000-0000-0000-000000000000}"/>
          </ac:graphicFrameMkLst>
        </pc:graphicFrameChg>
        <pc:graphicFrameChg chg="del mod replId">
          <ac:chgData name="Donald Giddings (staff)" userId="241ad857-4517-4106-be45-0942a38a76b6" providerId="ADAL" clId="{E70BE1D9-A96D-448D-B83D-6996491AD369}" dt="2024-03-15T10:57:36.036" v="80"/>
          <ac:graphicFrameMkLst>
            <pc:docMk/>
            <pc:sldMk cId="0" sldId="293"/>
            <ac:graphicFrameMk id="16" creationId="{00000000-0000-0000-0000-000000000000}"/>
          </ac:graphicFrameMkLst>
        </pc:graphicFrameChg>
        <pc:graphicFrameChg chg="del mod replId">
          <ac:chgData name="Donald Giddings (staff)" userId="241ad857-4517-4106-be45-0942a38a76b6" providerId="ADAL" clId="{E70BE1D9-A96D-448D-B83D-6996491AD369}" dt="2024-03-15T10:59:12.465" v="84"/>
          <ac:graphicFrameMkLst>
            <pc:docMk/>
            <pc:sldMk cId="0" sldId="293"/>
            <ac:graphicFrameMk id="18" creationId="{00000000-0000-0000-0000-000000000000}"/>
          </ac:graphicFrameMkLst>
        </pc:graphicFrameChg>
        <pc:graphicFrameChg chg="del mod replId">
          <ac:chgData name="Donald Giddings (staff)" userId="241ad857-4517-4106-be45-0942a38a76b6" providerId="ADAL" clId="{E70BE1D9-A96D-448D-B83D-6996491AD369}" dt="2024-03-15T11:00:25.282" v="87"/>
          <ac:graphicFrameMkLst>
            <pc:docMk/>
            <pc:sldMk cId="0" sldId="293"/>
            <ac:graphicFrameMk id="20" creationId="{00000000-0000-0000-0000-000000000000}"/>
          </ac:graphicFrameMkLst>
        </pc:graphicFrameChg>
      </pc:sldChg>
      <pc:sldChg chg="delSp mod">
        <pc:chgData name="Donald Giddings (staff)" userId="241ad857-4517-4106-be45-0942a38a76b6" providerId="ADAL" clId="{E70BE1D9-A96D-448D-B83D-6996491AD369}" dt="2024-03-15T17:12:08.450" v="1234" actId="478"/>
        <pc:sldMkLst>
          <pc:docMk/>
          <pc:sldMk cId="1352518463" sldId="298"/>
        </pc:sldMkLst>
        <pc:spChg chg="del">
          <ac:chgData name="Donald Giddings (staff)" userId="241ad857-4517-4106-be45-0942a38a76b6" providerId="ADAL" clId="{E70BE1D9-A96D-448D-B83D-6996491AD369}" dt="2024-03-15T17:12:08.450" v="1234" actId="478"/>
          <ac:spMkLst>
            <pc:docMk/>
            <pc:sldMk cId="1352518463" sldId="298"/>
            <ac:spMk id="9" creationId="{00000000-0000-0000-0000-000000000000}"/>
          </ac:spMkLst>
        </pc:spChg>
      </pc:sldChg>
      <pc:sldChg chg="delSp mod">
        <pc:chgData name="Donald Giddings (staff)" userId="241ad857-4517-4106-be45-0942a38a76b6" providerId="ADAL" clId="{E70BE1D9-A96D-448D-B83D-6996491AD369}" dt="2024-03-15T17:12:12.257" v="1235" actId="478"/>
        <pc:sldMkLst>
          <pc:docMk/>
          <pc:sldMk cId="1735609801" sldId="299"/>
        </pc:sldMkLst>
        <pc:spChg chg="del">
          <ac:chgData name="Donald Giddings (staff)" userId="241ad857-4517-4106-be45-0942a38a76b6" providerId="ADAL" clId="{E70BE1D9-A96D-448D-B83D-6996491AD369}" dt="2024-03-15T17:12:12.257" v="1235" actId="478"/>
          <ac:spMkLst>
            <pc:docMk/>
            <pc:sldMk cId="1735609801" sldId="299"/>
            <ac:spMk id="11" creationId="{00000000-0000-0000-0000-000000000000}"/>
          </ac:spMkLst>
        </pc:spChg>
      </pc:sldChg>
      <pc:sldChg chg="delSp mod">
        <pc:chgData name="Donald Giddings (staff)" userId="241ad857-4517-4106-be45-0942a38a76b6" providerId="ADAL" clId="{E70BE1D9-A96D-448D-B83D-6996491AD369}" dt="2024-03-15T17:12:21.472" v="1237" actId="478"/>
        <pc:sldMkLst>
          <pc:docMk/>
          <pc:sldMk cId="2335992650" sldId="300"/>
        </pc:sldMkLst>
        <pc:spChg chg="del">
          <ac:chgData name="Donald Giddings (staff)" userId="241ad857-4517-4106-be45-0942a38a76b6" providerId="ADAL" clId="{E70BE1D9-A96D-448D-B83D-6996491AD369}" dt="2024-03-15T17:12:21.472" v="1237" actId="478"/>
          <ac:spMkLst>
            <pc:docMk/>
            <pc:sldMk cId="2335992650" sldId="300"/>
            <ac:spMk id="7" creationId="{00000000-0000-0000-0000-000000000000}"/>
          </ac:spMkLst>
        </pc:spChg>
      </pc:sldChg>
      <pc:sldChg chg="delSp mod">
        <pc:chgData name="Donald Giddings (staff)" userId="241ad857-4517-4106-be45-0942a38a76b6" providerId="ADAL" clId="{E70BE1D9-A96D-448D-B83D-6996491AD369}" dt="2024-03-15T17:12:25.469" v="1238" actId="478"/>
        <pc:sldMkLst>
          <pc:docMk/>
          <pc:sldMk cId="1863189695" sldId="301"/>
        </pc:sldMkLst>
        <pc:spChg chg="del">
          <ac:chgData name="Donald Giddings (staff)" userId="241ad857-4517-4106-be45-0942a38a76b6" providerId="ADAL" clId="{E70BE1D9-A96D-448D-B83D-6996491AD369}" dt="2024-03-15T17:12:25.469" v="1238" actId="478"/>
          <ac:spMkLst>
            <pc:docMk/>
            <pc:sldMk cId="1863189695" sldId="301"/>
            <ac:spMk id="7" creationId="{00000000-0000-0000-0000-000000000000}"/>
          </ac:spMkLst>
        </pc:spChg>
      </pc:sldChg>
      <pc:sldChg chg="delSp mod">
        <pc:chgData name="Donald Giddings (staff)" userId="241ad857-4517-4106-be45-0942a38a76b6" providerId="ADAL" clId="{E70BE1D9-A96D-448D-B83D-6996491AD369}" dt="2024-03-15T17:13:03.676" v="1240" actId="478"/>
        <pc:sldMkLst>
          <pc:docMk/>
          <pc:sldMk cId="3418669377" sldId="302"/>
        </pc:sldMkLst>
        <pc:spChg chg="del">
          <ac:chgData name="Donald Giddings (staff)" userId="241ad857-4517-4106-be45-0942a38a76b6" providerId="ADAL" clId="{E70BE1D9-A96D-448D-B83D-6996491AD369}" dt="2024-03-15T17:13:03.676" v="1240" actId="478"/>
          <ac:spMkLst>
            <pc:docMk/>
            <pc:sldMk cId="3418669377" sldId="302"/>
            <ac:spMk id="6" creationId="{00000000-0000-0000-0000-000000000000}"/>
          </ac:spMkLst>
        </pc:spChg>
      </pc:sldChg>
      <pc:sldChg chg="addSp delSp modSp mod">
        <pc:chgData name="Donald Giddings (staff)" userId="241ad857-4517-4106-be45-0942a38a76b6" providerId="ADAL" clId="{E70BE1D9-A96D-448D-B83D-6996491AD369}" dt="2024-03-15T17:41:43.332" v="1532" actId="1076"/>
        <pc:sldMkLst>
          <pc:docMk/>
          <pc:sldMk cId="1605155424" sldId="304"/>
        </pc:sldMkLst>
        <pc:spChg chg="add">
          <ac:chgData name="Donald Giddings (staff)" userId="241ad857-4517-4106-be45-0942a38a76b6" providerId="ADAL" clId="{E70BE1D9-A96D-448D-B83D-6996491AD369}" dt="2024-03-15T17:41:26.363" v="1526"/>
          <ac:spMkLst>
            <pc:docMk/>
            <pc:sldMk cId="1605155424" sldId="304"/>
            <ac:spMk id="6" creationId="{00000000-0000-0000-0000-000000000000}"/>
          </ac:spMkLst>
        </pc:spChg>
        <pc:spChg chg="add mod">
          <ac:chgData name="Donald Giddings (staff)" userId="241ad857-4517-4106-be45-0942a38a76b6" providerId="ADAL" clId="{E70BE1D9-A96D-448D-B83D-6996491AD369}" dt="2024-03-15T17:41:43.332" v="1532" actId="1076"/>
          <ac:spMkLst>
            <pc:docMk/>
            <pc:sldMk cId="1605155424" sldId="304"/>
            <ac:spMk id="147459" creationId="{00000000-0000-0000-0000-000000000000}"/>
          </ac:spMkLst>
        </pc:spChg>
        <pc:spChg chg="add mod">
          <ac:chgData name="Donald Giddings (staff)" userId="241ad857-4517-4106-be45-0942a38a76b6" providerId="ADAL" clId="{E70BE1D9-A96D-448D-B83D-6996491AD369}" dt="2024-03-15T17:41:39.481" v="1531" actId="1076"/>
          <ac:spMkLst>
            <pc:docMk/>
            <pc:sldMk cId="1605155424" sldId="304"/>
            <ac:spMk id="147460" creationId="{00000000-0000-0000-0000-000000000000}"/>
          </ac:spMkLst>
        </pc:spChg>
        <pc:graphicFrameChg chg="del mod replId">
          <ac:chgData name="Donald Giddings (staff)" userId="241ad857-4517-4106-be45-0942a38a76b6" providerId="ADAL" clId="{E70BE1D9-A96D-448D-B83D-6996491AD369}" dt="2024-03-15T17:41:26.363" v="1526"/>
          <ac:graphicFrameMkLst>
            <pc:docMk/>
            <pc:sldMk cId="1605155424" sldId="304"/>
            <ac:graphicFrameMk id="7" creationId="{00000000-0000-0000-0000-000000000000}"/>
          </ac:graphicFrameMkLst>
        </pc:graphicFrameChg>
        <pc:graphicFrameChg chg="del mod replId">
          <ac:chgData name="Donald Giddings (staff)" userId="241ad857-4517-4106-be45-0942a38a76b6" providerId="ADAL" clId="{E70BE1D9-A96D-448D-B83D-6996491AD369}" dt="2024-03-15T17:41:30.270" v="1528"/>
          <ac:graphicFrameMkLst>
            <pc:docMk/>
            <pc:sldMk cId="1605155424" sldId="304"/>
            <ac:graphicFrameMk id="10" creationId="{00000000-0000-0000-0000-000000000000}"/>
          </ac:graphicFrameMkLst>
        </pc:graphicFrameChg>
        <pc:graphicFrameChg chg="del mod replId">
          <ac:chgData name="Donald Giddings (staff)" userId="241ad857-4517-4106-be45-0942a38a76b6" providerId="ADAL" clId="{E70BE1D9-A96D-448D-B83D-6996491AD369}" dt="2024-03-15T17:41:33.040" v="1530"/>
          <ac:graphicFrameMkLst>
            <pc:docMk/>
            <pc:sldMk cId="1605155424" sldId="304"/>
            <ac:graphicFrameMk id="12" creationId="{00000000-0000-0000-0000-000000000000}"/>
          </ac:graphicFrameMkLst>
        </pc:graphicFrameChg>
      </pc:sldChg>
      <pc:sldChg chg="addSp delSp modSp mod">
        <pc:chgData name="Donald Giddings (staff)" userId="241ad857-4517-4106-be45-0942a38a76b6" providerId="ADAL" clId="{E70BE1D9-A96D-448D-B83D-6996491AD369}" dt="2024-03-15T17:59:12.867" v="1737" actId="33423"/>
        <pc:sldMkLst>
          <pc:docMk/>
          <pc:sldMk cId="2789004991" sldId="305"/>
        </pc:sldMkLst>
        <pc:spChg chg="mod">
          <ac:chgData name="Donald Giddings (staff)" userId="241ad857-4517-4106-be45-0942a38a76b6" providerId="ADAL" clId="{E70BE1D9-A96D-448D-B83D-6996491AD369}" dt="2024-03-15T17:46:01.735" v="1583" actId="1076"/>
          <ac:spMkLst>
            <pc:docMk/>
            <pc:sldMk cId="2789004991" sldId="305"/>
            <ac:spMk id="4" creationId="{00000000-0000-0000-0000-000000000000}"/>
          </ac:spMkLst>
        </pc:spChg>
        <pc:spChg chg="mod">
          <ac:chgData name="Donald Giddings (staff)" userId="241ad857-4517-4106-be45-0942a38a76b6" providerId="ADAL" clId="{E70BE1D9-A96D-448D-B83D-6996491AD369}" dt="2024-03-15T17:43:25.456" v="1546" actId="14100"/>
          <ac:spMkLst>
            <pc:docMk/>
            <pc:sldMk cId="2789004991" sldId="305"/>
            <ac:spMk id="5" creationId="{00000000-0000-0000-0000-000000000000}"/>
          </ac:spMkLst>
        </pc:spChg>
        <pc:spChg chg="add del mod">
          <ac:chgData name="Donald Giddings (staff)" userId="241ad857-4517-4106-be45-0942a38a76b6" providerId="ADAL" clId="{E70BE1D9-A96D-448D-B83D-6996491AD369}" dt="2024-03-15T17:42:36.057" v="1543" actId="33423"/>
          <ac:spMkLst>
            <pc:docMk/>
            <pc:sldMk cId="2789004991" sldId="305"/>
            <ac:spMk id="6" creationId="{00000000-0000-0000-0000-000000000000}"/>
          </ac:spMkLst>
        </pc:spChg>
        <pc:spChg chg="add del mod">
          <ac:chgData name="Donald Giddings (staff)" userId="241ad857-4517-4106-be45-0942a38a76b6" providerId="ADAL" clId="{E70BE1D9-A96D-448D-B83D-6996491AD369}" dt="2024-03-15T17:59:12.867" v="1737" actId="33423"/>
          <ac:spMkLst>
            <pc:docMk/>
            <pc:sldMk cId="2789004991" sldId="305"/>
            <ac:spMk id="8" creationId="{00000000-0000-0000-0000-000000000000}"/>
          </ac:spMkLst>
        </pc:spChg>
        <pc:spChg chg="add mod">
          <ac:chgData name="Donald Giddings (staff)" userId="241ad857-4517-4106-be45-0942a38a76b6" providerId="ADAL" clId="{E70BE1D9-A96D-448D-B83D-6996491AD369}" dt="2024-03-15T17:43:39.316" v="1573" actId="14100"/>
          <ac:spMkLst>
            <pc:docMk/>
            <pc:sldMk cId="2789004991" sldId="305"/>
            <ac:spMk id="10" creationId="{A3CBEAC8-ADE6-2577-1F80-1415AB75785E}"/>
          </ac:spMkLst>
        </pc:spChg>
        <pc:spChg chg="mod">
          <ac:chgData name="Donald Giddings (staff)" userId="241ad857-4517-4106-be45-0942a38a76b6" providerId="ADAL" clId="{E70BE1D9-A96D-448D-B83D-6996491AD369}" dt="2024-03-15T17:51:16.731" v="1669" actId="1076"/>
          <ac:spMkLst>
            <pc:docMk/>
            <pc:sldMk cId="2789004991" sldId="305"/>
            <ac:spMk id="12" creationId="{00000000-0000-0000-0000-000000000000}"/>
          </ac:spMkLst>
        </pc:spChg>
        <pc:spChg chg="add mod">
          <ac:chgData name="Donald Giddings (staff)" userId="241ad857-4517-4106-be45-0942a38a76b6" providerId="ADAL" clId="{E70BE1D9-A96D-448D-B83D-6996491AD369}" dt="2024-03-15T17:43:47.449" v="1582" actId="20577"/>
          <ac:spMkLst>
            <pc:docMk/>
            <pc:sldMk cId="2789004991" sldId="305"/>
            <ac:spMk id="13" creationId="{378501A0-B582-9D6A-360B-22B1A19A3954}"/>
          </ac:spMkLst>
        </pc:spChg>
        <pc:spChg chg="add mod">
          <ac:chgData name="Donald Giddings (staff)" userId="241ad857-4517-4106-be45-0942a38a76b6" providerId="ADAL" clId="{E70BE1D9-A96D-448D-B83D-6996491AD369}" dt="2024-03-15T17:51:32.721" v="1672" actId="1076"/>
          <ac:spMkLst>
            <pc:docMk/>
            <pc:sldMk cId="2789004991" sldId="305"/>
            <ac:spMk id="15" creationId="{A46D42FD-8A92-7F31-1B56-FD05CCC3074C}"/>
          </ac:spMkLst>
        </pc:spChg>
        <pc:graphicFrameChg chg="add del mod replId">
          <ac:chgData name="Donald Giddings (staff)" userId="241ad857-4517-4106-be45-0942a38a76b6" providerId="ADAL" clId="{E70BE1D9-A96D-448D-B83D-6996491AD369}" dt="2024-03-15T17:42:36.057" v="1543" actId="33423"/>
          <ac:graphicFrameMkLst>
            <pc:docMk/>
            <pc:sldMk cId="2789004991" sldId="305"/>
            <ac:graphicFrameMk id="6" creationId="{00000000-0000-0000-0000-000000000000}"/>
          </ac:graphicFrameMkLst>
        </pc:graphicFrameChg>
        <pc:graphicFrameChg chg="add del mod replId">
          <ac:chgData name="Donald Giddings (staff)" userId="241ad857-4517-4106-be45-0942a38a76b6" providerId="ADAL" clId="{E70BE1D9-A96D-448D-B83D-6996491AD369}" dt="2024-03-15T17:59:12.867" v="1737" actId="33423"/>
          <ac:graphicFrameMkLst>
            <pc:docMk/>
            <pc:sldMk cId="2789004991" sldId="305"/>
            <ac:graphicFrameMk id="8" creationId="{00000000-0000-0000-0000-000000000000}"/>
          </ac:graphicFrameMkLst>
        </pc:graphicFrameChg>
      </pc:sldChg>
      <pc:sldChg chg="modSp mod">
        <pc:chgData name="Donald Giddings (staff)" userId="241ad857-4517-4106-be45-0942a38a76b6" providerId="ADAL" clId="{E70BE1D9-A96D-448D-B83D-6996491AD369}" dt="2024-03-15T18:21:12.330" v="2102" actId="167"/>
        <pc:sldMkLst>
          <pc:docMk/>
          <pc:sldMk cId="2146533352" sldId="312"/>
        </pc:sldMkLst>
        <pc:spChg chg="ord">
          <ac:chgData name="Donald Giddings (staff)" userId="241ad857-4517-4106-be45-0942a38a76b6" providerId="ADAL" clId="{E70BE1D9-A96D-448D-B83D-6996491AD369}" dt="2024-03-15T18:21:02.013" v="2101" actId="167"/>
          <ac:spMkLst>
            <pc:docMk/>
            <pc:sldMk cId="2146533352" sldId="312"/>
            <ac:spMk id="17" creationId="{00000000-0000-0000-0000-000000000000}"/>
          </ac:spMkLst>
        </pc:spChg>
        <pc:spChg chg="ord">
          <ac:chgData name="Donald Giddings (staff)" userId="241ad857-4517-4106-be45-0942a38a76b6" providerId="ADAL" clId="{E70BE1D9-A96D-448D-B83D-6996491AD369}" dt="2024-03-15T18:21:12.330" v="2102" actId="167"/>
          <ac:spMkLst>
            <pc:docMk/>
            <pc:sldMk cId="2146533352" sldId="312"/>
            <ac:spMk id="164866" creationId="{00000000-0000-0000-0000-000000000000}"/>
          </ac:spMkLst>
        </pc:spChg>
        <pc:picChg chg="mod ord">
          <ac:chgData name="Donald Giddings (staff)" userId="241ad857-4517-4106-be45-0942a38a76b6" providerId="ADAL" clId="{E70BE1D9-A96D-448D-B83D-6996491AD369}" dt="2024-03-15T18:20:56.627" v="2100" actId="167"/>
          <ac:picMkLst>
            <pc:docMk/>
            <pc:sldMk cId="2146533352" sldId="312"/>
            <ac:picMk id="164876" creationId="{00000000-0000-0000-0000-000000000000}"/>
          </ac:picMkLst>
        </pc:picChg>
      </pc:sldChg>
      <pc:sldChg chg="modSp mod modShow">
        <pc:chgData name="Donald Giddings (staff)" userId="241ad857-4517-4106-be45-0942a38a76b6" providerId="ADAL" clId="{E70BE1D9-A96D-448D-B83D-6996491AD369}" dt="2024-03-15T18:23:49.498" v="2116" actId="729"/>
        <pc:sldMkLst>
          <pc:docMk/>
          <pc:sldMk cId="3507164431" sldId="314"/>
        </pc:sldMkLst>
        <pc:spChg chg="mod">
          <ac:chgData name="Donald Giddings (staff)" userId="241ad857-4517-4106-be45-0942a38a76b6" providerId="ADAL" clId="{E70BE1D9-A96D-448D-B83D-6996491AD369}" dt="2024-03-15T18:23:07.988" v="2115" actId="20577"/>
          <ac:spMkLst>
            <pc:docMk/>
            <pc:sldMk cId="3507164431" sldId="314"/>
            <ac:spMk id="4" creationId="{00000000-0000-0000-0000-000000000000}"/>
          </ac:spMkLst>
        </pc:spChg>
      </pc:sldChg>
      <pc:sldChg chg="modSp mod">
        <pc:chgData name="Donald Giddings (staff)" userId="241ad857-4517-4106-be45-0942a38a76b6" providerId="ADAL" clId="{E70BE1D9-A96D-448D-B83D-6996491AD369}" dt="2024-03-15T18:25:10.900" v="2234" actId="20577"/>
        <pc:sldMkLst>
          <pc:docMk/>
          <pc:sldMk cId="3170759627" sldId="315"/>
        </pc:sldMkLst>
        <pc:spChg chg="mod">
          <ac:chgData name="Donald Giddings (staff)" userId="241ad857-4517-4106-be45-0942a38a76b6" providerId="ADAL" clId="{E70BE1D9-A96D-448D-B83D-6996491AD369}" dt="2024-03-15T18:25:10.900" v="2234" actId="20577"/>
          <ac:spMkLst>
            <pc:docMk/>
            <pc:sldMk cId="3170759627" sldId="315"/>
            <ac:spMk id="4" creationId="{00000000-0000-0000-0000-000000000000}"/>
          </ac:spMkLst>
        </pc:spChg>
      </pc:sldChg>
      <pc:sldChg chg="addSp modSp mod">
        <pc:chgData name="Donald Giddings (staff)" userId="241ad857-4517-4106-be45-0942a38a76b6" providerId="ADAL" clId="{E70BE1D9-A96D-448D-B83D-6996491AD369}" dt="2024-03-15T18:25:45.398" v="2238" actId="1076"/>
        <pc:sldMkLst>
          <pc:docMk/>
          <pc:sldMk cId="1297703219" sldId="316"/>
        </pc:sldMkLst>
        <pc:spChg chg="add mod">
          <ac:chgData name="Donald Giddings (staff)" userId="241ad857-4517-4106-be45-0942a38a76b6" providerId="ADAL" clId="{E70BE1D9-A96D-448D-B83D-6996491AD369}" dt="2024-03-15T18:25:45.398" v="2238" actId="1076"/>
          <ac:spMkLst>
            <pc:docMk/>
            <pc:sldMk cId="1297703219" sldId="316"/>
            <ac:spMk id="6" creationId="{BA4F5577-96D6-FD2E-7090-F6C1F6C3A4BC}"/>
          </ac:spMkLst>
        </pc:spChg>
      </pc:sldChg>
      <pc:sldChg chg="addSp delSp modSp mod">
        <pc:chgData name="Donald Giddings (staff)" userId="241ad857-4517-4106-be45-0942a38a76b6" providerId="ADAL" clId="{E70BE1D9-A96D-448D-B83D-6996491AD369}" dt="2024-03-15T18:30:36.906" v="2363" actId="478"/>
        <pc:sldMkLst>
          <pc:docMk/>
          <pc:sldMk cId="3466724160" sldId="318"/>
        </pc:sldMkLst>
        <pc:spChg chg="mod">
          <ac:chgData name="Donald Giddings (staff)" userId="241ad857-4517-4106-be45-0942a38a76b6" providerId="ADAL" clId="{E70BE1D9-A96D-448D-B83D-6996491AD369}" dt="2024-03-15T18:30:31.822" v="2362" actId="20577"/>
          <ac:spMkLst>
            <pc:docMk/>
            <pc:sldMk cId="3466724160" sldId="318"/>
            <ac:spMk id="7" creationId="{00000000-0000-0000-0000-000000000000}"/>
          </ac:spMkLst>
        </pc:spChg>
        <pc:spChg chg="add del mod">
          <ac:chgData name="Donald Giddings (staff)" userId="241ad857-4517-4106-be45-0942a38a76b6" providerId="ADAL" clId="{E70BE1D9-A96D-448D-B83D-6996491AD369}" dt="2024-03-15T18:30:36.906" v="2363" actId="478"/>
          <ac:spMkLst>
            <pc:docMk/>
            <pc:sldMk cId="3466724160" sldId="318"/>
            <ac:spMk id="176134" creationId="{00000000-0000-0000-0000-000000000000}"/>
          </ac:spMkLst>
        </pc:spChg>
        <pc:spChg chg="add del mod">
          <ac:chgData name="Donald Giddings (staff)" userId="241ad857-4517-4106-be45-0942a38a76b6" providerId="ADAL" clId="{E70BE1D9-A96D-448D-B83D-6996491AD369}" dt="2024-03-15T18:29:31.341" v="2339" actId="478"/>
          <ac:spMkLst>
            <pc:docMk/>
            <pc:sldMk cId="3466724160" sldId="318"/>
            <ac:spMk id="176137" creationId="{00000000-0000-0000-0000-000000000000}"/>
          </ac:spMkLst>
        </pc:spChg>
        <pc:spChg chg="add del mod">
          <ac:chgData name="Donald Giddings (staff)" userId="241ad857-4517-4106-be45-0942a38a76b6" providerId="ADAL" clId="{E70BE1D9-A96D-448D-B83D-6996491AD369}" dt="2024-03-15T18:29:45.949" v="2345" actId="478"/>
          <ac:spMkLst>
            <pc:docMk/>
            <pc:sldMk cId="3466724160" sldId="318"/>
            <ac:spMk id="176140" creationId="{00000000-0000-0000-0000-000000000000}"/>
          </ac:spMkLst>
        </pc:spChg>
        <pc:graphicFrameChg chg="del">
          <ac:chgData name="Donald Giddings (staff)" userId="241ad857-4517-4106-be45-0942a38a76b6" providerId="ADAL" clId="{E70BE1D9-A96D-448D-B83D-6996491AD369}" dt="2024-03-15T18:27:26.972" v="2239" actId="478"/>
          <ac:graphicFrameMkLst>
            <pc:docMk/>
            <pc:sldMk cId="3466724160" sldId="318"/>
            <ac:graphicFrameMk id="5" creationId="{00000000-0000-0000-0000-000000000000}"/>
          </ac:graphicFrameMkLst>
        </pc:graphicFrameChg>
        <pc:graphicFrameChg chg="add del mod replId">
          <ac:chgData name="Donald Giddings (staff)" userId="241ad857-4517-4106-be45-0942a38a76b6" providerId="ADAL" clId="{E70BE1D9-A96D-448D-B83D-6996491AD369}" dt="2024-03-15T18:29:02.534" v="2333"/>
          <ac:graphicFrameMkLst>
            <pc:docMk/>
            <pc:sldMk cId="3466724160" sldId="318"/>
            <ac:graphicFrameMk id="6" creationId="{00000000-0000-0000-0000-000000000000}"/>
          </ac:graphicFrameMkLst>
        </pc:graphicFrameChg>
        <pc:graphicFrameChg chg="del mod replId">
          <ac:chgData name="Donald Giddings (staff)" userId="241ad857-4517-4106-be45-0942a38a76b6" providerId="ADAL" clId="{E70BE1D9-A96D-448D-B83D-6996491AD369}" dt="2024-03-15T18:29:35.969" v="2342"/>
          <ac:graphicFrameMkLst>
            <pc:docMk/>
            <pc:sldMk cId="3466724160" sldId="318"/>
            <ac:graphicFrameMk id="9" creationId="{00000000-0000-0000-0000-000000000000}"/>
          </ac:graphicFrameMkLst>
        </pc:graphicFrameChg>
        <pc:graphicFrameChg chg="add del mod replId">
          <ac:chgData name="Donald Giddings (staff)" userId="241ad857-4517-4106-be45-0942a38a76b6" providerId="ADAL" clId="{E70BE1D9-A96D-448D-B83D-6996491AD369}" dt="2024-03-15T18:29:50.083" v="2347"/>
          <ac:graphicFrameMkLst>
            <pc:docMk/>
            <pc:sldMk cId="3466724160" sldId="318"/>
            <ac:graphicFrameMk id="11" creationId="{00000000-0000-0000-0000-000000000000}"/>
          </ac:graphicFrameMkLst>
        </pc:graphicFrameChg>
      </pc:sldChg>
      <pc:sldChg chg="del">
        <pc:chgData name="Donald Giddings (staff)" userId="241ad857-4517-4106-be45-0942a38a76b6" providerId="ADAL" clId="{E70BE1D9-A96D-448D-B83D-6996491AD369}" dt="2024-03-15T18:30:50.302" v="2364" actId="47"/>
        <pc:sldMkLst>
          <pc:docMk/>
          <pc:sldMk cId="624885001" sldId="319"/>
        </pc:sldMkLst>
      </pc:sldChg>
      <pc:sldChg chg="modSp mod">
        <pc:chgData name="Donald Giddings (staff)" userId="241ad857-4517-4106-be45-0942a38a76b6" providerId="ADAL" clId="{E70BE1D9-A96D-448D-B83D-6996491AD369}" dt="2024-03-15T18:36:39.736" v="2448" actId="113"/>
        <pc:sldMkLst>
          <pc:docMk/>
          <pc:sldMk cId="2732982179" sldId="321"/>
        </pc:sldMkLst>
        <pc:spChg chg="mod">
          <ac:chgData name="Donald Giddings (staff)" userId="241ad857-4517-4106-be45-0942a38a76b6" providerId="ADAL" clId="{E70BE1D9-A96D-448D-B83D-6996491AD369}" dt="2024-03-15T18:36:39.736" v="2448" actId="113"/>
          <ac:spMkLst>
            <pc:docMk/>
            <pc:sldMk cId="2732982179" sldId="321"/>
            <ac:spMk id="4" creationId="{00000000-0000-0000-0000-000000000000}"/>
          </ac:spMkLst>
        </pc:spChg>
      </pc:sldChg>
      <pc:sldChg chg="ord">
        <pc:chgData name="Donald Giddings (staff)" userId="241ad857-4517-4106-be45-0942a38a76b6" providerId="ADAL" clId="{E70BE1D9-A96D-448D-B83D-6996491AD369}" dt="2024-03-15T18:37:12.450" v="2454"/>
        <pc:sldMkLst>
          <pc:docMk/>
          <pc:sldMk cId="882961102" sldId="322"/>
        </pc:sldMkLst>
      </pc:sldChg>
      <pc:sldChg chg="ord">
        <pc:chgData name="Donald Giddings (staff)" userId="241ad857-4517-4106-be45-0942a38a76b6" providerId="ADAL" clId="{E70BE1D9-A96D-448D-B83D-6996491AD369}" dt="2024-03-15T18:37:21.325" v="2456"/>
        <pc:sldMkLst>
          <pc:docMk/>
          <pc:sldMk cId="3405494118" sldId="323"/>
        </pc:sldMkLst>
      </pc:sldChg>
      <pc:sldChg chg="addSp modSp mod">
        <pc:chgData name="Donald Giddings (staff)" userId="241ad857-4517-4106-be45-0942a38a76b6" providerId="ADAL" clId="{E70BE1D9-A96D-448D-B83D-6996491AD369}" dt="2024-03-15T18:41:36.724" v="2527" actId="1076"/>
        <pc:sldMkLst>
          <pc:docMk/>
          <pc:sldMk cId="1298323158" sldId="324"/>
        </pc:sldMkLst>
        <pc:picChg chg="add mod modCrop">
          <ac:chgData name="Donald Giddings (staff)" userId="241ad857-4517-4106-be45-0942a38a76b6" providerId="ADAL" clId="{E70BE1D9-A96D-448D-B83D-6996491AD369}" dt="2024-03-15T18:41:31.480" v="2525" actId="14100"/>
          <ac:picMkLst>
            <pc:docMk/>
            <pc:sldMk cId="1298323158" sldId="324"/>
            <ac:picMk id="6" creationId="{2721B0C8-55E3-DB94-5B50-7F434221B7B4}"/>
          </ac:picMkLst>
        </pc:picChg>
        <pc:picChg chg="add mod">
          <ac:chgData name="Donald Giddings (staff)" userId="241ad857-4517-4106-be45-0942a38a76b6" providerId="ADAL" clId="{E70BE1D9-A96D-448D-B83D-6996491AD369}" dt="2024-03-15T18:41:36.724" v="2527" actId="1076"/>
          <ac:picMkLst>
            <pc:docMk/>
            <pc:sldMk cId="1298323158" sldId="324"/>
            <ac:picMk id="7" creationId="{393B13C9-06CC-7F64-BD88-A49A2BBD84B9}"/>
          </ac:picMkLst>
        </pc:picChg>
      </pc:sldChg>
      <pc:sldChg chg="modSp mod">
        <pc:chgData name="Donald Giddings (staff)" userId="241ad857-4517-4106-be45-0942a38a76b6" providerId="ADAL" clId="{E70BE1D9-A96D-448D-B83D-6996491AD369}" dt="2024-03-15T18:42:21.491" v="2567" actId="20577"/>
        <pc:sldMkLst>
          <pc:docMk/>
          <pc:sldMk cId="4279281114" sldId="325"/>
        </pc:sldMkLst>
        <pc:spChg chg="mod">
          <ac:chgData name="Donald Giddings (staff)" userId="241ad857-4517-4106-be45-0942a38a76b6" providerId="ADAL" clId="{E70BE1D9-A96D-448D-B83D-6996491AD369}" dt="2024-03-15T18:42:21.491" v="2567" actId="20577"/>
          <ac:spMkLst>
            <pc:docMk/>
            <pc:sldMk cId="4279281114" sldId="325"/>
            <ac:spMk id="185345" creationId="{00000000-0000-0000-0000-000000000000}"/>
          </ac:spMkLst>
        </pc:spChg>
      </pc:sldChg>
      <pc:sldChg chg="mod modShow">
        <pc:chgData name="Donald Giddings (staff)" userId="241ad857-4517-4106-be45-0942a38a76b6" providerId="ADAL" clId="{E70BE1D9-A96D-448D-B83D-6996491AD369}" dt="2024-03-15T18:45:01.970" v="2597" actId="729"/>
        <pc:sldMkLst>
          <pc:docMk/>
          <pc:sldMk cId="2347275372" sldId="330"/>
        </pc:sldMkLst>
      </pc:sldChg>
      <pc:sldChg chg="addSp delSp modSp mod">
        <pc:chgData name="Donald Giddings (staff)" userId="241ad857-4517-4106-be45-0942a38a76b6" providerId="ADAL" clId="{E70BE1D9-A96D-448D-B83D-6996491AD369}" dt="2024-03-15T18:55:25.950" v="2932" actId="20577"/>
        <pc:sldMkLst>
          <pc:docMk/>
          <pc:sldMk cId="1678661754" sldId="332"/>
        </pc:sldMkLst>
        <pc:spChg chg="add mod">
          <ac:chgData name="Donald Giddings (staff)" userId="241ad857-4517-4106-be45-0942a38a76b6" providerId="ADAL" clId="{E70BE1D9-A96D-448D-B83D-6996491AD369}" dt="2024-03-15T18:55:25.950" v="2932" actId="20577"/>
          <ac:spMkLst>
            <pc:docMk/>
            <pc:sldMk cId="1678661754" sldId="332"/>
            <ac:spMk id="4" creationId="{19110CF2-605A-6EFD-90B2-1E96EE786656}"/>
          </ac:spMkLst>
        </pc:spChg>
        <pc:spChg chg="del mod">
          <ac:chgData name="Donald Giddings (staff)" userId="241ad857-4517-4106-be45-0942a38a76b6" providerId="ADAL" clId="{E70BE1D9-A96D-448D-B83D-6996491AD369}" dt="2024-03-15T18:51:07.583" v="2767" actId="478"/>
          <ac:spMkLst>
            <pc:docMk/>
            <pc:sldMk cId="1678661754" sldId="332"/>
            <ac:spMk id="5" creationId="{00000000-0000-0000-0000-000000000000}"/>
          </ac:spMkLst>
        </pc:spChg>
        <pc:picChg chg="add mod">
          <ac:chgData name="Donald Giddings (staff)" userId="241ad857-4517-4106-be45-0942a38a76b6" providerId="ADAL" clId="{E70BE1D9-A96D-448D-B83D-6996491AD369}" dt="2024-03-15T18:54:12.277" v="2852" actId="1076"/>
          <ac:picMkLst>
            <pc:docMk/>
            <pc:sldMk cId="1678661754" sldId="332"/>
            <ac:picMk id="6" creationId="{BB45F7E7-F1CD-C251-7CC4-6825B86EB372}"/>
          </ac:picMkLst>
        </pc:picChg>
        <pc:picChg chg="add mod modCrop">
          <ac:chgData name="Donald Giddings (staff)" userId="241ad857-4517-4106-be45-0942a38a76b6" providerId="ADAL" clId="{E70BE1D9-A96D-448D-B83D-6996491AD369}" dt="2024-03-15T18:55:01.238" v="2859" actId="1076"/>
          <ac:picMkLst>
            <pc:docMk/>
            <pc:sldMk cId="1678661754" sldId="332"/>
            <ac:picMk id="7" creationId="{EF982B68-F0A4-2723-B2A2-7034AAC0B377}"/>
          </ac:picMkLst>
        </pc:picChg>
        <pc:picChg chg="del mod">
          <ac:chgData name="Donald Giddings (staff)" userId="241ad857-4517-4106-be45-0942a38a76b6" providerId="ADAL" clId="{E70BE1D9-A96D-448D-B83D-6996491AD369}" dt="2024-03-15T18:54:54.360" v="2857" actId="478"/>
          <ac:picMkLst>
            <pc:docMk/>
            <pc:sldMk cId="1678661754" sldId="332"/>
            <ac:picMk id="194562" creationId="{00000000-0000-0000-0000-000000000000}"/>
          </ac:picMkLst>
        </pc:picChg>
      </pc:sldChg>
      <pc:sldChg chg="del">
        <pc:chgData name="Donald Giddings (staff)" userId="241ad857-4517-4106-be45-0942a38a76b6" providerId="ADAL" clId="{E70BE1D9-A96D-448D-B83D-6996491AD369}" dt="2024-03-15T19:04:54.644" v="3343" actId="47"/>
        <pc:sldMkLst>
          <pc:docMk/>
          <pc:sldMk cId="3545729831" sldId="335"/>
        </pc:sldMkLst>
      </pc:sldChg>
      <pc:sldChg chg="del">
        <pc:chgData name="Donald Giddings (staff)" userId="241ad857-4517-4106-be45-0942a38a76b6" providerId="ADAL" clId="{E70BE1D9-A96D-448D-B83D-6996491AD369}" dt="2024-03-15T19:04:56.604" v="3344" actId="47"/>
        <pc:sldMkLst>
          <pc:docMk/>
          <pc:sldMk cId="2181904596" sldId="336"/>
        </pc:sldMkLst>
      </pc:sldChg>
      <pc:sldChg chg="addSp delSp modSp mod">
        <pc:chgData name="Donald Giddings (staff)" userId="241ad857-4517-4106-be45-0942a38a76b6" providerId="ADAL" clId="{E70BE1D9-A96D-448D-B83D-6996491AD369}" dt="2024-03-15T17:37:02.880" v="1435" actId="20577"/>
        <pc:sldMkLst>
          <pc:docMk/>
          <pc:sldMk cId="3108646315" sldId="338"/>
        </pc:sldMkLst>
        <pc:spChg chg="mod">
          <ac:chgData name="Donald Giddings (staff)" userId="241ad857-4517-4106-be45-0942a38a76b6" providerId="ADAL" clId="{E70BE1D9-A96D-448D-B83D-6996491AD369}" dt="2024-03-15T17:36:46.410" v="1414" actId="20577"/>
          <ac:spMkLst>
            <pc:docMk/>
            <pc:sldMk cId="3108646315" sldId="338"/>
            <ac:spMk id="3" creationId="{00000000-0000-0000-0000-000000000000}"/>
          </ac:spMkLst>
        </pc:spChg>
        <pc:spChg chg="mod">
          <ac:chgData name="Donald Giddings (staff)" userId="241ad857-4517-4106-be45-0942a38a76b6" providerId="ADAL" clId="{E70BE1D9-A96D-448D-B83D-6996491AD369}" dt="2024-03-15T17:37:02.880" v="1435" actId="20577"/>
          <ac:spMkLst>
            <pc:docMk/>
            <pc:sldMk cId="3108646315" sldId="338"/>
            <ac:spMk id="4" creationId="{00000000-0000-0000-0000-000000000000}"/>
          </ac:spMkLst>
        </pc:spChg>
        <pc:picChg chg="add mod modCrop">
          <ac:chgData name="Donald Giddings (staff)" userId="241ad857-4517-4106-be45-0942a38a76b6" providerId="ADAL" clId="{E70BE1D9-A96D-448D-B83D-6996491AD369}" dt="2024-03-15T16:26:13.115" v="1226" actId="732"/>
          <ac:picMkLst>
            <pc:docMk/>
            <pc:sldMk cId="3108646315" sldId="338"/>
            <ac:picMk id="6" creationId="{9750D8BC-7BFA-2877-5CFE-32A0B9332929}"/>
          </ac:picMkLst>
        </pc:picChg>
        <pc:picChg chg="add mod">
          <ac:chgData name="Donald Giddings (staff)" userId="241ad857-4517-4106-be45-0942a38a76b6" providerId="ADAL" clId="{E70BE1D9-A96D-448D-B83D-6996491AD369}" dt="2024-03-15T16:26:01.149" v="1223" actId="14100"/>
          <ac:picMkLst>
            <pc:docMk/>
            <pc:sldMk cId="3108646315" sldId="338"/>
            <ac:picMk id="8" creationId="{C53ECD63-5A9D-EF1D-DEDE-0ECB9C573192}"/>
          </ac:picMkLst>
        </pc:picChg>
        <pc:picChg chg="add del mod">
          <ac:chgData name="Donald Giddings (staff)" userId="241ad857-4517-4106-be45-0942a38a76b6" providerId="ADAL" clId="{E70BE1D9-A96D-448D-B83D-6996491AD369}" dt="2024-03-15T10:53:10.789" v="72" actId="478"/>
          <ac:picMkLst>
            <pc:docMk/>
            <pc:sldMk cId="3108646315" sldId="338"/>
            <ac:picMk id="10" creationId="{72AFEA0E-886E-06DE-3DBF-D09C0777B6D8}"/>
          </ac:picMkLst>
        </pc:picChg>
        <pc:picChg chg="add mod">
          <ac:chgData name="Donald Giddings (staff)" userId="241ad857-4517-4106-be45-0942a38a76b6" providerId="ADAL" clId="{E70BE1D9-A96D-448D-B83D-6996491AD369}" dt="2024-03-15T16:26:21.636" v="1227" actId="1076"/>
          <ac:picMkLst>
            <pc:docMk/>
            <pc:sldMk cId="3108646315" sldId="338"/>
            <ac:picMk id="11" creationId="{5638007E-47AB-41F0-9DB0-41D4266F2E0E}"/>
          </ac:picMkLst>
        </pc:picChg>
      </pc:sldChg>
      <pc:sldChg chg="addSp delSp modSp mod modClrScheme chgLayout">
        <pc:chgData name="Donald Giddings (staff)" userId="241ad857-4517-4106-be45-0942a38a76b6" providerId="ADAL" clId="{E70BE1D9-A96D-448D-B83D-6996491AD369}" dt="2024-03-15T15:46:58.857" v="1212" actId="20577"/>
        <pc:sldMkLst>
          <pc:docMk/>
          <pc:sldMk cId="2740191575" sldId="339"/>
        </pc:sldMkLst>
        <pc:spChg chg="mod ord">
          <ac:chgData name="Donald Giddings (staff)" userId="241ad857-4517-4106-be45-0942a38a76b6" providerId="ADAL" clId="{E70BE1D9-A96D-448D-B83D-6996491AD369}" dt="2024-03-15T15:46:42.862" v="1190" actId="700"/>
          <ac:spMkLst>
            <pc:docMk/>
            <pc:sldMk cId="2740191575" sldId="339"/>
            <ac:spMk id="2" creationId="{00000000-0000-0000-0000-000000000000}"/>
          </ac:spMkLst>
        </pc:spChg>
        <pc:spChg chg="add mod">
          <ac:chgData name="Donald Giddings (staff)" userId="241ad857-4517-4106-be45-0942a38a76b6" providerId="ADAL" clId="{E70BE1D9-A96D-448D-B83D-6996491AD369}" dt="2024-03-15T15:46:14.680" v="1189" actId="20577"/>
          <ac:spMkLst>
            <pc:docMk/>
            <pc:sldMk cId="2740191575" sldId="339"/>
            <ac:spMk id="3" creationId="{C0CD47BC-7B3A-6704-0374-2AE6563F1DD1}"/>
          </ac:spMkLst>
        </pc:spChg>
        <pc:spChg chg="add mod ord">
          <ac:chgData name="Donald Giddings (staff)" userId="241ad857-4517-4106-be45-0942a38a76b6" providerId="ADAL" clId="{E70BE1D9-A96D-448D-B83D-6996491AD369}" dt="2024-03-15T15:46:58.857" v="1212" actId="20577"/>
          <ac:spMkLst>
            <pc:docMk/>
            <pc:sldMk cId="2740191575" sldId="339"/>
            <ac:spMk id="4" creationId="{3DD55DEA-5226-F747-5F34-B66B7FCF7B5E}"/>
          </ac:spMkLst>
        </pc:spChg>
        <pc:spChg chg="del">
          <ac:chgData name="Donald Giddings (staff)" userId="241ad857-4517-4106-be45-0942a38a76b6" providerId="ADAL" clId="{E70BE1D9-A96D-448D-B83D-6996491AD369}" dt="2024-03-15T15:42:57.181" v="1004" actId="478"/>
          <ac:spMkLst>
            <pc:docMk/>
            <pc:sldMk cId="2740191575" sldId="339"/>
            <ac:spMk id="8" creationId="{00000000-0000-0000-0000-000000000000}"/>
          </ac:spMkLst>
        </pc:spChg>
        <pc:picChg chg="mod">
          <ac:chgData name="Donald Giddings (staff)" userId="241ad857-4517-4106-be45-0942a38a76b6" providerId="ADAL" clId="{E70BE1D9-A96D-448D-B83D-6996491AD369}" dt="2024-03-15T15:44:08.045" v="1005" actId="1076"/>
          <ac:picMkLst>
            <pc:docMk/>
            <pc:sldMk cId="2740191575" sldId="339"/>
            <ac:picMk id="205827" creationId="{00000000-0000-0000-0000-000000000000}"/>
          </ac:picMkLst>
        </pc:picChg>
        <pc:picChg chg="mod">
          <ac:chgData name="Donald Giddings (staff)" userId="241ad857-4517-4106-be45-0942a38a76b6" providerId="ADAL" clId="{E70BE1D9-A96D-448D-B83D-6996491AD369}" dt="2024-03-15T15:44:08.045" v="1005" actId="1076"/>
          <ac:picMkLst>
            <pc:docMk/>
            <pc:sldMk cId="2740191575" sldId="339"/>
            <ac:picMk id="205828" creationId="{00000000-0000-0000-0000-000000000000}"/>
          </ac:picMkLst>
        </pc:picChg>
        <pc:picChg chg="mod">
          <ac:chgData name="Donald Giddings (staff)" userId="241ad857-4517-4106-be45-0942a38a76b6" providerId="ADAL" clId="{E70BE1D9-A96D-448D-B83D-6996491AD369}" dt="2024-03-15T15:44:08.045" v="1005" actId="1076"/>
          <ac:picMkLst>
            <pc:docMk/>
            <pc:sldMk cId="2740191575" sldId="339"/>
            <ac:picMk id="205829" creationId="{00000000-0000-0000-0000-000000000000}"/>
          </ac:picMkLst>
        </pc:picChg>
        <pc:picChg chg="mod">
          <ac:chgData name="Donald Giddings (staff)" userId="241ad857-4517-4106-be45-0942a38a76b6" providerId="ADAL" clId="{E70BE1D9-A96D-448D-B83D-6996491AD369}" dt="2024-03-15T15:44:08.045" v="1005" actId="1076"/>
          <ac:picMkLst>
            <pc:docMk/>
            <pc:sldMk cId="2740191575" sldId="339"/>
            <ac:picMk id="205830" creationId="{00000000-0000-0000-0000-000000000000}"/>
          </ac:picMkLst>
        </pc:picChg>
      </pc:sldChg>
      <pc:sldChg chg="delSp mod">
        <pc:chgData name="Donald Giddings (staff)" userId="241ad857-4517-4106-be45-0942a38a76b6" providerId="ADAL" clId="{E70BE1D9-A96D-448D-B83D-6996491AD369}" dt="2024-03-15T17:12:17.086" v="1236" actId="478"/>
        <pc:sldMkLst>
          <pc:docMk/>
          <pc:sldMk cId="2269662039" sldId="340"/>
        </pc:sldMkLst>
        <pc:spChg chg="del">
          <ac:chgData name="Donald Giddings (staff)" userId="241ad857-4517-4106-be45-0942a38a76b6" providerId="ADAL" clId="{E70BE1D9-A96D-448D-B83D-6996491AD369}" dt="2024-03-15T17:12:17.086" v="1236" actId="478"/>
          <ac:spMkLst>
            <pc:docMk/>
            <pc:sldMk cId="2269662039" sldId="340"/>
            <ac:spMk id="5" creationId="{00000000-0000-0000-0000-000000000000}"/>
          </ac:spMkLst>
        </pc:spChg>
      </pc:sldChg>
      <pc:sldChg chg="modSp mod">
        <pc:chgData name="Donald Giddings (staff)" userId="241ad857-4517-4106-be45-0942a38a76b6" providerId="ADAL" clId="{E70BE1D9-A96D-448D-B83D-6996491AD369}" dt="2024-03-15T18:19:12.743" v="2098" actId="20577"/>
        <pc:sldMkLst>
          <pc:docMk/>
          <pc:sldMk cId="546195623" sldId="343"/>
        </pc:sldMkLst>
        <pc:spChg chg="mod">
          <ac:chgData name="Donald Giddings (staff)" userId="241ad857-4517-4106-be45-0942a38a76b6" providerId="ADAL" clId="{E70BE1D9-A96D-448D-B83D-6996491AD369}" dt="2024-03-15T18:19:03.414" v="2079" actId="20577"/>
          <ac:spMkLst>
            <pc:docMk/>
            <pc:sldMk cId="546195623" sldId="343"/>
            <ac:spMk id="2" creationId="{00000000-0000-0000-0000-000000000000}"/>
          </ac:spMkLst>
        </pc:spChg>
        <pc:spChg chg="mod">
          <ac:chgData name="Donald Giddings (staff)" userId="241ad857-4517-4106-be45-0942a38a76b6" providerId="ADAL" clId="{E70BE1D9-A96D-448D-B83D-6996491AD369}" dt="2024-03-15T18:19:12.743" v="2098" actId="20577"/>
          <ac:spMkLst>
            <pc:docMk/>
            <pc:sldMk cId="546195623" sldId="343"/>
            <ac:spMk id="3" creationId="{00000000-0000-0000-0000-000000000000}"/>
          </ac:spMkLst>
        </pc:spChg>
      </pc:sldChg>
      <pc:sldChg chg="delSp mod">
        <pc:chgData name="Donald Giddings (staff)" userId="241ad857-4517-4106-be45-0942a38a76b6" providerId="ADAL" clId="{E70BE1D9-A96D-448D-B83D-6996491AD369}" dt="2024-03-15T17:12:32.693" v="1239" actId="478"/>
        <pc:sldMkLst>
          <pc:docMk/>
          <pc:sldMk cId="404451473" sldId="344"/>
        </pc:sldMkLst>
        <pc:spChg chg="del">
          <ac:chgData name="Donald Giddings (staff)" userId="241ad857-4517-4106-be45-0942a38a76b6" providerId="ADAL" clId="{E70BE1D9-A96D-448D-B83D-6996491AD369}" dt="2024-03-15T17:12:32.693" v="1239" actId="478"/>
          <ac:spMkLst>
            <pc:docMk/>
            <pc:sldMk cId="404451473" sldId="344"/>
            <ac:spMk id="5" creationId="{00000000-0000-0000-0000-000000000000}"/>
          </ac:spMkLst>
        </pc:spChg>
      </pc:sldChg>
      <pc:sldChg chg="ord">
        <pc:chgData name="Donald Giddings (staff)" userId="241ad857-4517-4106-be45-0942a38a76b6" providerId="ADAL" clId="{E70BE1D9-A96D-448D-B83D-6996491AD369}" dt="2024-03-15T17:38:31.548" v="1441"/>
        <pc:sldMkLst>
          <pc:docMk/>
          <pc:sldMk cId="1205664603" sldId="346"/>
        </pc:sldMkLst>
      </pc:sldChg>
      <pc:sldChg chg="ord">
        <pc:chgData name="Donald Giddings (staff)" userId="241ad857-4517-4106-be45-0942a38a76b6" providerId="ADAL" clId="{E70BE1D9-A96D-448D-B83D-6996491AD369}" dt="2024-03-15T18:36:54.472" v="2452"/>
        <pc:sldMkLst>
          <pc:docMk/>
          <pc:sldMk cId="3693377402" sldId="347"/>
        </pc:sldMkLst>
      </pc:sldChg>
      <pc:sldChg chg="addSp delSp modSp mod">
        <pc:chgData name="Donald Giddings (staff)" userId="241ad857-4517-4106-be45-0942a38a76b6" providerId="ADAL" clId="{E70BE1D9-A96D-448D-B83D-6996491AD369}" dt="2024-03-15T18:06:02.053" v="1823" actId="1076"/>
        <pc:sldMkLst>
          <pc:docMk/>
          <pc:sldMk cId="472876627" sldId="348"/>
        </pc:sldMkLst>
        <pc:spChg chg="mod">
          <ac:chgData name="Donald Giddings (staff)" userId="241ad857-4517-4106-be45-0942a38a76b6" providerId="ADAL" clId="{E70BE1D9-A96D-448D-B83D-6996491AD369}" dt="2024-03-15T17:55:23.508" v="1686" actId="1076"/>
          <ac:spMkLst>
            <pc:docMk/>
            <pc:sldMk cId="472876627" sldId="348"/>
            <ac:spMk id="3" creationId="{00000000-0000-0000-0000-000000000000}"/>
          </ac:spMkLst>
        </pc:spChg>
        <pc:spChg chg="mod">
          <ac:chgData name="Donald Giddings (staff)" userId="241ad857-4517-4106-be45-0942a38a76b6" providerId="ADAL" clId="{E70BE1D9-A96D-448D-B83D-6996491AD369}" dt="2024-03-15T18:06:02.053" v="1823" actId="1076"/>
          <ac:spMkLst>
            <pc:docMk/>
            <pc:sldMk cId="472876627" sldId="348"/>
            <ac:spMk id="4" creationId="{00000000-0000-0000-0000-000000000000}"/>
          </ac:spMkLst>
        </pc:spChg>
        <pc:spChg chg="add del mod">
          <ac:chgData name="Donald Giddings (staff)" userId="241ad857-4517-4106-be45-0942a38a76b6" providerId="ADAL" clId="{E70BE1D9-A96D-448D-B83D-6996491AD369}" dt="2024-03-15T17:59:52.465" v="1744" actId="478"/>
          <ac:spMkLst>
            <pc:docMk/>
            <pc:sldMk cId="472876627" sldId="348"/>
            <ac:spMk id="5" creationId="{7B42C16C-FD83-CA7B-C8A1-32288CCB9203}"/>
          </ac:spMkLst>
        </pc:spChg>
        <pc:spChg chg="add del mod">
          <ac:chgData name="Donald Giddings (staff)" userId="241ad857-4517-4106-be45-0942a38a76b6" providerId="ADAL" clId="{E70BE1D9-A96D-448D-B83D-6996491AD369}" dt="2024-03-15T18:02:13.345" v="1787" actId="478"/>
          <ac:spMkLst>
            <pc:docMk/>
            <pc:sldMk cId="472876627" sldId="348"/>
            <ac:spMk id="9" creationId="{4893087F-278F-B7C2-BF7D-B5105583E874}"/>
          </ac:spMkLst>
        </pc:spChg>
        <pc:graphicFrameChg chg="add del mod replId">
          <ac:chgData name="Donald Giddings (staff)" userId="241ad857-4517-4106-be45-0942a38a76b6" providerId="ADAL" clId="{E70BE1D9-A96D-448D-B83D-6996491AD369}" dt="2024-03-15T17:59:19.372" v="1740"/>
          <ac:graphicFrameMkLst>
            <pc:docMk/>
            <pc:sldMk cId="472876627" sldId="348"/>
            <ac:graphicFrameMk id="6" creationId="{7B42C16C-FD83-CA7B-C8A1-32288CCB9203}"/>
          </ac:graphicFrameMkLst>
        </pc:graphicFrameChg>
        <pc:graphicFrameChg chg="add mod">
          <ac:chgData name="Donald Giddings (staff)" userId="241ad857-4517-4106-be45-0942a38a76b6" providerId="ADAL" clId="{E70BE1D9-A96D-448D-B83D-6996491AD369}" dt="2024-03-15T17:59:54.964" v="1745"/>
          <ac:graphicFrameMkLst>
            <pc:docMk/>
            <pc:sldMk cId="472876627" sldId="348"/>
            <ac:graphicFrameMk id="8" creationId="{CEEFBA7C-87C6-C7B5-B8CE-AF7881D1D87D}"/>
          </ac:graphicFrameMkLst>
        </pc:graphicFrameChg>
        <pc:graphicFrameChg chg="add del mod replId">
          <ac:chgData name="Donald Giddings (staff)" userId="241ad857-4517-4106-be45-0942a38a76b6" providerId="ADAL" clId="{E70BE1D9-A96D-448D-B83D-6996491AD369}" dt="2024-03-15T18:00:11.590" v="1749"/>
          <ac:graphicFrameMkLst>
            <pc:docMk/>
            <pc:sldMk cId="472876627" sldId="348"/>
            <ac:graphicFrameMk id="10" creationId="{4893087F-278F-B7C2-BF7D-B5105583E874}"/>
          </ac:graphicFrameMkLst>
        </pc:graphicFrameChg>
      </pc:sldChg>
      <pc:sldChg chg="modSp mod">
        <pc:chgData name="Donald Giddings (staff)" userId="241ad857-4517-4106-be45-0942a38a76b6" providerId="ADAL" clId="{E70BE1D9-A96D-448D-B83D-6996491AD369}" dt="2024-03-15T18:40:35.967" v="2517" actId="20577"/>
        <pc:sldMkLst>
          <pc:docMk/>
          <pc:sldMk cId="1298739143" sldId="352"/>
        </pc:sldMkLst>
        <pc:spChg chg="mod">
          <ac:chgData name="Donald Giddings (staff)" userId="241ad857-4517-4106-be45-0942a38a76b6" providerId="ADAL" clId="{E70BE1D9-A96D-448D-B83D-6996491AD369}" dt="2024-03-15T18:40:00.563" v="2494" actId="20577"/>
          <ac:spMkLst>
            <pc:docMk/>
            <pc:sldMk cId="1298739143" sldId="352"/>
            <ac:spMk id="3" creationId="{00000000-0000-0000-0000-000000000000}"/>
          </ac:spMkLst>
        </pc:spChg>
        <pc:spChg chg="mod">
          <ac:chgData name="Donald Giddings (staff)" userId="241ad857-4517-4106-be45-0942a38a76b6" providerId="ADAL" clId="{E70BE1D9-A96D-448D-B83D-6996491AD369}" dt="2024-03-15T18:40:35.967" v="2517" actId="20577"/>
          <ac:spMkLst>
            <pc:docMk/>
            <pc:sldMk cId="1298739143" sldId="352"/>
            <ac:spMk id="4" creationId="{00000000-0000-0000-0000-000000000000}"/>
          </ac:spMkLst>
        </pc:spChg>
      </pc:sldChg>
      <pc:sldChg chg="del">
        <pc:chgData name="Donald Giddings (staff)" userId="241ad857-4517-4106-be45-0942a38a76b6" providerId="ADAL" clId="{E70BE1D9-A96D-448D-B83D-6996491AD369}" dt="2024-03-15T16:36:45.700" v="1228" actId="47"/>
        <pc:sldMkLst>
          <pc:docMk/>
          <pc:sldMk cId="2111029985" sldId="354"/>
        </pc:sldMkLst>
      </pc:sldChg>
      <pc:sldChg chg="del">
        <pc:chgData name="Donald Giddings (staff)" userId="241ad857-4517-4106-be45-0942a38a76b6" providerId="ADAL" clId="{E70BE1D9-A96D-448D-B83D-6996491AD369}" dt="2024-03-15T16:36:47.592" v="1229" actId="47"/>
        <pc:sldMkLst>
          <pc:docMk/>
          <pc:sldMk cId="3599599892" sldId="355"/>
        </pc:sldMkLst>
      </pc:sldChg>
      <pc:sldChg chg="del">
        <pc:chgData name="Donald Giddings (staff)" userId="241ad857-4517-4106-be45-0942a38a76b6" providerId="ADAL" clId="{E70BE1D9-A96D-448D-B83D-6996491AD369}" dt="2024-03-15T17:11:58.551" v="1232" actId="47"/>
        <pc:sldMkLst>
          <pc:docMk/>
          <pc:sldMk cId="2714969897" sldId="356"/>
        </pc:sldMkLst>
      </pc:sldChg>
      <pc:sldChg chg="del">
        <pc:chgData name="Donald Giddings (staff)" userId="241ad857-4517-4106-be45-0942a38a76b6" providerId="ADAL" clId="{E70BE1D9-A96D-448D-B83D-6996491AD369}" dt="2024-03-15T17:12:01.730" v="1233" actId="47"/>
        <pc:sldMkLst>
          <pc:docMk/>
          <pc:sldMk cId="3190492457" sldId="357"/>
        </pc:sldMkLst>
      </pc:sldChg>
      <pc:sldChg chg="del">
        <pc:chgData name="Donald Giddings (staff)" userId="241ad857-4517-4106-be45-0942a38a76b6" providerId="ADAL" clId="{E70BE1D9-A96D-448D-B83D-6996491AD369}" dt="2024-03-15T17:11:36.840" v="1230" actId="47"/>
        <pc:sldMkLst>
          <pc:docMk/>
          <pc:sldMk cId="1445203478" sldId="358"/>
        </pc:sldMkLst>
      </pc:sldChg>
      <pc:sldChg chg="del">
        <pc:chgData name="Donald Giddings (staff)" userId="241ad857-4517-4106-be45-0942a38a76b6" providerId="ADAL" clId="{E70BE1D9-A96D-448D-B83D-6996491AD369}" dt="2024-03-15T17:11:44.373" v="1231" actId="47"/>
        <pc:sldMkLst>
          <pc:docMk/>
          <pc:sldMk cId="2973731309" sldId="359"/>
        </pc:sldMkLst>
      </pc:sldChg>
      <pc:sldChg chg="addSp modSp mod">
        <pc:chgData name="Donald Giddings (staff)" userId="241ad857-4517-4106-be45-0942a38a76b6" providerId="ADAL" clId="{E70BE1D9-A96D-448D-B83D-6996491AD369}" dt="2024-03-15T17:40:29.774" v="1524" actId="14100"/>
        <pc:sldMkLst>
          <pc:docMk/>
          <pc:sldMk cId="3789894457" sldId="360"/>
        </pc:sldMkLst>
        <pc:spChg chg="mod">
          <ac:chgData name="Donald Giddings (staff)" userId="241ad857-4517-4106-be45-0942a38a76b6" providerId="ADAL" clId="{E70BE1D9-A96D-448D-B83D-6996491AD369}" dt="2024-03-15T17:40:29.774" v="1524" actId="14100"/>
          <ac:spMkLst>
            <pc:docMk/>
            <pc:sldMk cId="3789894457" sldId="360"/>
            <ac:spMk id="3" creationId="{00000000-0000-0000-0000-000000000000}"/>
          </ac:spMkLst>
        </pc:spChg>
        <pc:spChg chg="add mod">
          <ac:chgData name="Donald Giddings (staff)" userId="241ad857-4517-4106-be45-0942a38a76b6" providerId="ADAL" clId="{E70BE1D9-A96D-448D-B83D-6996491AD369}" dt="2024-03-15T17:40:17.746" v="1504" actId="1076"/>
          <ac:spMkLst>
            <pc:docMk/>
            <pc:sldMk cId="3789894457" sldId="360"/>
            <ac:spMk id="4" creationId="{E0304DD6-AF13-47AA-AF97-020E6BE35054}"/>
          </ac:spMkLst>
        </pc:spChg>
        <pc:spChg chg="add">
          <ac:chgData name="Donald Giddings (staff)" userId="241ad857-4517-4106-be45-0942a38a76b6" providerId="ADAL" clId="{E70BE1D9-A96D-448D-B83D-6996491AD369}" dt="2024-03-15T17:14:25.378" v="1242"/>
          <ac:spMkLst>
            <pc:docMk/>
            <pc:sldMk cId="3789894457" sldId="360"/>
            <ac:spMk id="5" creationId="{507E7AA3-BC49-1160-6F84-1AD144E08CC1}"/>
          </ac:spMkLst>
        </pc:spChg>
        <pc:spChg chg="add">
          <ac:chgData name="Donald Giddings (staff)" userId="241ad857-4517-4106-be45-0942a38a76b6" providerId="ADAL" clId="{E70BE1D9-A96D-448D-B83D-6996491AD369}" dt="2024-03-15T17:14:25.378" v="1242"/>
          <ac:spMkLst>
            <pc:docMk/>
            <pc:sldMk cId="3789894457" sldId="360"/>
            <ac:spMk id="7" creationId="{AA7E4AE3-F587-7A34-BD9E-DB08E293EE41}"/>
          </ac:spMkLst>
        </pc:spChg>
        <pc:graphicFrameChg chg="add">
          <ac:chgData name="Donald Giddings (staff)" userId="241ad857-4517-4106-be45-0942a38a76b6" providerId="ADAL" clId="{E70BE1D9-A96D-448D-B83D-6996491AD369}" dt="2024-03-15T17:14:25.378" v="1242"/>
          <ac:graphicFrameMkLst>
            <pc:docMk/>
            <pc:sldMk cId="3789894457" sldId="360"/>
            <ac:graphicFrameMk id="6" creationId="{52AEC1DA-0ED1-87F4-8803-CA44C8E35118}"/>
          </ac:graphicFrameMkLst>
        </pc:graphicFrameChg>
      </pc:sldChg>
      <pc:sldChg chg="del">
        <pc:chgData name="Donald Giddings (staff)" userId="241ad857-4517-4106-be45-0942a38a76b6" providerId="ADAL" clId="{E70BE1D9-A96D-448D-B83D-6996491AD369}" dt="2024-03-15T17:41:56.706" v="1533" actId="47"/>
        <pc:sldMkLst>
          <pc:docMk/>
          <pc:sldMk cId="1605608444" sldId="361"/>
        </pc:sldMkLst>
      </pc:sldChg>
      <pc:sldChg chg="del">
        <pc:chgData name="Donald Giddings (staff)" userId="241ad857-4517-4106-be45-0942a38a76b6" providerId="ADAL" clId="{E70BE1D9-A96D-448D-B83D-6996491AD369}" dt="2024-03-15T19:04:48.462" v="3342" actId="47"/>
        <pc:sldMkLst>
          <pc:docMk/>
          <pc:sldMk cId="1832198927" sldId="362"/>
        </pc:sldMkLst>
      </pc:sldChg>
      <pc:sldChg chg="del">
        <pc:chgData name="Donald Giddings (staff)" userId="241ad857-4517-4106-be45-0942a38a76b6" providerId="ADAL" clId="{E70BE1D9-A96D-448D-B83D-6996491AD369}" dt="2024-03-15T19:04:45.622" v="3340" actId="47"/>
        <pc:sldMkLst>
          <pc:docMk/>
          <pc:sldMk cId="254878316" sldId="364"/>
        </pc:sldMkLst>
      </pc:sldChg>
      <pc:sldChg chg="del">
        <pc:chgData name="Donald Giddings (staff)" userId="241ad857-4517-4106-be45-0942a38a76b6" providerId="ADAL" clId="{E70BE1D9-A96D-448D-B83D-6996491AD369}" dt="2024-03-15T19:04:47.275" v="3341" actId="47"/>
        <pc:sldMkLst>
          <pc:docMk/>
          <pc:sldMk cId="701363570" sldId="365"/>
        </pc:sldMkLst>
      </pc:sldChg>
      <pc:sldChg chg="new del">
        <pc:chgData name="Donald Giddings (staff)" userId="241ad857-4517-4106-be45-0942a38a76b6" providerId="ADAL" clId="{E70BE1D9-A96D-448D-B83D-6996491AD369}" dt="2024-03-15T18:06:14.078" v="1825" actId="47"/>
        <pc:sldMkLst>
          <pc:docMk/>
          <pc:sldMk cId="822084708" sldId="366"/>
        </pc:sldMkLst>
      </pc:sldChg>
      <pc:sldChg chg="addSp delSp modSp add mod">
        <pc:chgData name="Donald Giddings (staff)" userId="241ad857-4517-4106-be45-0942a38a76b6" providerId="ADAL" clId="{E70BE1D9-A96D-448D-B83D-6996491AD369}" dt="2024-03-15T18:10:41.903" v="1947" actId="404"/>
        <pc:sldMkLst>
          <pc:docMk/>
          <pc:sldMk cId="2968474788" sldId="366"/>
        </pc:sldMkLst>
        <pc:spChg chg="mod">
          <ac:chgData name="Donald Giddings (staff)" userId="241ad857-4517-4106-be45-0942a38a76b6" providerId="ADAL" clId="{E70BE1D9-A96D-448D-B83D-6996491AD369}" dt="2024-03-15T18:10:41.903" v="1947" actId="404"/>
          <ac:spMkLst>
            <pc:docMk/>
            <pc:sldMk cId="2968474788" sldId="366"/>
            <ac:spMk id="3" creationId="{6F4983D1-E7CB-06E0-F9D7-73290083E223}"/>
          </ac:spMkLst>
        </pc:spChg>
        <pc:spChg chg="mod">
          <ac:chgData name="Donald Giddings (staff)" userId="241ad857-4517-4106-be45-0942a38a76b6" providerId="ADAL" clId="{E70BE1D9-A96D-448D-B83D-6996491AD369}" dt="2024-03-15T18:09:44.059" v="1871"/>
          <ac:spMkLst>
            <pc:docMk/>
            <pc:sldMk cId="2968474788" sldId="366"/>
            <ac:spMk id="4" creationId="{1A023781-C7D2-8B24-B213-714CD22FCCD5}"/>
          </ac:spMkLst>
        </pc:spChg>
        <pc:spChg chg="add del">
          <ac:chgData name="Donald Giddings (staff)" userId="241ad857-4517-4106-be45-0942a38a76b6" providerId="ADAL" clId="{E70BE1D9-A96D-448D-B83D-6996491AD369}" dt="2024-03-15T18:10:00.915" v="1873" actId="22"/>
          <ac:spMkLst>
            <pc:docMk/>
            <pc:sldMk cId="2968474788" sldId="366"/>
            <ac:spMk id="6" creationId="{6DD15E61-51BE-9013-53D0-4341EC0F6754}"/>
          </ac:spMkLst>
        </pc:spChg>
      </pc:sldChg>
      <pc:sldChg chg="modSp add mod">
        <pc:chgData name="Donald Giddings (staff)" userId="241ad857-4517-4106-be45-0942a38a76b6" providerId="ADAL" clId="{E70BE1D9-A96D-448D-B83D-6996491AD369}" dt="2024-03-15T18:16:26.105" v="2019" actId="1076"/>
        <pc:sldMkLst>
          <pc:docMk/>
          <pc:sldMk cId="3309609680" sldId="367"/>
        </pc:sldMkLst>
        <pc:spChg chg="mod">
          <ac:chgData name="Donald Giddings (staff)" userId="241ad857-4517-4106-be45-0942a38a76b6" providerId="ADAL" clId="{E70BE1D9-A96D-448D-B83D-6996491AD369}" dt="2024-03-15T18:10:34.106" v="1943" actId="404"/>
          <ac:spMkLst>
            <pc:docMk/>
            <pc:sldMk cId="3309609680" sldId="367"/>
            <ac:spMk id="3" creationId="{C42E40F7-4215-B4E0-7D53-505DE97D9F05}"/>
          </ac:spMkLst>
        </pc:spChg>
        <pc:spChg chg="mod">
          <ac:chgData name="Donald Giddings (staff)" userId="241ad857-4517-4106-be45-0942a38a76b6" providerId="ADAL" clId="{E70BE1D9-A96D-448D-B83D-6996491AD369}" dt="2024-03-15T18:16:26.105" v="2019" actId="1076"/>
          <ac:spMkLst>
            <pc:docMk/>
            <pc:sldMk cId="3309609680" sldId="367"/>
            <ac:spMk id="4" creationId="{D1100CB7-10F8-43AA-353C-B5B47011C240}"/>
          </ac:spMkLst>
        </pc:spChg>
      </pc:sldChg>
      <pc:sldChg chg="addSp modSp new mod setBg">
        <pc:chgData name="Donald Giddings (staff)" userId="241ad857-4517-4106-be45-0942a38a76b6" providerId="ADAL" clId="{E70BE1D9-A96D-448D-B83D-6996491AD369}" dt="2024-03-15T18:39:21.333" v="2463" actId="688"/>
        <pc:sldMkLst>
          <pc:docMk/>
          <pc:sldMk cId="2904611861" sldId="368"/>
        </pc:sldMkLst>
        <pc:spChg chg="mod">
          <ac:chgData name="Donald Giddings (staff)" userId="241ad857-4517-4106-be45-0942a38a76b6" providerId="ADAL" clId="{E70BE1D9-A96D-448D-B83D-6996491AD369}" dt="2024-03-15T18:39:02.314" v="2462" actId="26606"/>
          <ac:spMkLst>
            <pc:docMk/>
            <pc:sldMk cId="2904611861" sldId="368"/>
            <ac:spMk id="2" creationId="{02F92E53-984D-FE44-449F-09A15626BEC7}"/>
          </ac:spMkLst>
        </pc:spChg>
        <pc:spChg chg="add">
          <ac:chgData name="Donald Giddings (staff)" userId="241ad857-4517-4106-be45-0942a38a76b6" providerId="ADAL" clId="{E70BE1D9-A96D-448D-B83D-6996491AD369}" dt="2024-03-15T18:39:02.314" v="2462" actId="26606"/>
          <ac:spMkLst>
            <pc:docMk/>
            <pc:sldMk cId="2904611861" sldId="368"/>
            <ac:spMk id="9" creationId="{57845966-6EFC-468A-9CC7-BAB4B95854E7}"/>
          </ac:spMkLst>
        </pc:spChg>
        <pc:spChg chg="add">
          <ac:chgData name="Donald Giddings (staff)" userId="241ad857-4517-4106-be45-0942a38a76b6" providerId="ADAL" clId="{E70BE1D9-A96D-448D-B83D-6996491AD369}" dt="2024-03-15T18:39:02.314" v="2462" actId="26606"/>
          <ac:spMkLst>
            <pc:docMk/>
            <pc:sldMk cId="2904611861" sldId="368"/>
            <ac:spMk id="13" creationId="{ADAD1991-FFD1-4E94-ABAB-7560D33008E4}"/>
          </ac:spMkLst>
        </pc:spChg>
        <pc:picChg chg="add mod">
          <ac:chgData name="Donald Giddings (staff)" userId="241ad857-4517-4106-be45-0942a38a76b6" providerId="ADAL" clId="{E70BE1D9-A96D-448D-B83D-6996491AD369}" dt="2024-03-15T18:39:21.333" v="2463" actId="688"/>
          <ac:picMkLst>
            <pc:docMk/>
            <pc:sldMk cId="2904611861" sldId="368"/>
            <ac:picMk id="4" creationId="{E324D3A9-3017-38C7-5581-C6102FADE1B1}"/>
          </ac:picMkLst>
        </pc:picChg>
        <pc:picChg chg="add">
          <ac:chgData name="Donald Giddings (staff)" userId="241ad857-4517-4106-be45-0942a38a76b6" providerId="ADAL" clId="{E70BE1D9-A96D-448D-B83D-6996491AD369}" dt="2024-03-15T18:39:02.314" v="2462" actId="26606"/>
          <ac:picMkLst>
            <pc:docMk/>
            <pc:sldMk cId="2904611861" sldId="368"/>
            <ac:picMk id="11" creationId="{75554383-98AF-4A47-BB65-705FAAA4BE6A}"/>
          </ac:picMkLst>
        </pc:picChg>
      </pc:sldChg>
      <pc:sldChg chg="addSp modSp add mod">
        <pc:chgData name="Donald Giddings (staff)" userId="241ad857-4517-4106-be45-0942a38a76b6" providerId="ADAL" clId="{E70BE1D9-A96D-448D-B83D-6996491AD369}" dt="2024-03-15T18:44:22.314" v="2596" actId="113"/>
        <pc:sldMkLst>
          <pc:docMk/>
          <pc:sldMk cId="3155915797" sldId="369"/>
        </pc:sldMkLst>
        <pc:spChg chg="mod">
          <ac:chgData name="Donald Giddings (staff)" userId="241ad857-4517-4106-be45-0942a38a76b6" providerId="ADAL" clId="{E70BE1D9-A96D-448D-B83D-6996491AD369}" dt="2024-03-15T18:44:22.314" v="2596" actId="113"/>
          <ac:spMkLst>
            <pc:docMk/>
            <pc:sldMk cId="3155915797" sldId="369"/>
            <ac:spMk id="185345" creationId="{02CF5738-13A2-9770-F852-69169D1A9648}"/>
          </ac:spMkLst>
        </pc:spChg>
        <pc:picChg chg="add mod">
          <ac:chgData name="Donald Giddings (staff)" userId="241ad857-4517-4106-be45-0942a38a76b6" providerId="ADAL" clId="{E70BE1D9-A96D-448D-B83D-6996491AD369}" dt="2024-03-15T18:43:44.579" v="2586" actId="1076"/>
          <ac:picMkLst>
            <pc:docMk/>
            <pc:sldMk cId="3155915797" sldId="369"/>
            <ac:picMk id="4" creationId="{FAF6852C-0342-7AB9-989A-CC5F3263143C}"/>
          </ac:picMkLst>
        </pc:picChg>
      </pc:sldChg>
      <pc:sldChg chg="modSp add mod modShow">
        <pc:chgData name="Donald Giddings (staff)" userId="241ad857-4517-4106-be45-0942a38a76b6" providerId="ADAL" clId="{E70BE1D9-A96D-448D-B83D-6996491AD369}" dt="2024-03-15T18:49:53.297" v="2642" actId="20577"/>
        <pc:sldMkLst>
          <pc:docMk/>
          <pc:sldMk cId="2146107938" sldId="370"/>
        </pc:sldMkLst>
        <pc:spChg chg="mod">
          <ac:chgData name="Donald Giddings (staff)" userId="241ad857-4517-4106-be45-0942a38a76b6" providerId="ADAL" clId="{E70BE1D9-A96D-448D-B83D-6996491AD369}" dt="2024-03-15T18:49:53.297" v="2642" actId="20577"/>
          <ac:spMkLst>
            <pc:docMk/>
            <pc:sldMk cId="2146107938" sldId="370"/>
            <ac:spMk id="4" creationId="{4AA9C975-422D-B3E3-3B9A-DF2282CB1847}"/>
          </ac:spMkLst>
        </pc:spChg>
      </pc:sldChg>
      <pc:sldChg chg="delSp modSp add mod">
        <pc:chgData name="Donald Giddings (staff)" userId="241ad857-4517-4106-be45-0942a38a76b6" providerId="ADAL" clId="{E70BE1D9-A96D-448D-B83D-6996491AD369}" dt="2024-03-15T19:03:29.600" v="3339" actId="14100"/>
        <pc:sldMkLst>
          <pc:docMk/>
          <pc:sldMk cId="1157379756" sldId="371"/>
        </pc:sldMkLst>
        <pc:spChg chg="mod">
          <ac:chgData name="Donald Giddings (staff)" userId="241ad857-4517-4106-be45-0942a38a76b6" providerId="ADAL" clId="{E70BE1D9-A96D-448D-B83D-6996491AD369}" dt="2024-03-15T19:03:29.600" v="3339" actId="14100"/>
          <ac:spMkLst>
            <pc:docMk/>
            <pc:sldMk cId="1157379756" sldId="371"/>
            <ac:spMk id="4" creationId="{A39BCBEC-058E-4A2B-84F3-5A612AC6F39B}"/>
          </ac:spMkLst>
        </pc:spChg>
        <pc:picChg chg="del">
          <ac:chgData name="Donald Giddings (staff)" userId="241ad857-4517-4106-be45-0942a38a76b6" providerId="ADAL" clId="{E70BE1D9-A96D-448D-B83D-6996491AD369}" dt="2024-03-15T18:55:55.292" v="2935" actId="478"/>
          <ac:picMkLst>
            <pc:docMk/>
            <pc:sldMk cId="1157379756" sldId="371"/>
            <ac:picMk id="6" creationId="{7832D783-CFEC-1ECE-7CC7-F72E50B267A5}"/>
          </ac:picMkLst>
        </pc:picChg>
        <pc:picChg chg="del">
          <ac:chgData name="Donald Giddings (staff)" userId="241ad857-4517-4106-be45-0942a38a76b6" providerId="ADAL" clId="{E70BE1D9-A96D-448D-B83D-6996491AD369}" dt="2024-03-15T18:55:54.513" v="2934" actId="478"/>
          <ac:picMkLst>
            <pc:docMk/>
            <pc:sldMk cId="1157379756" sldId="371"/>
            <ac:picMk id="7" creationId="{90DD76DC-0FA5-588B-25FD-3CAD3CF656C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6" tIns="44873" rIns="89746" bIns="44873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6" tIns="44873" rIns="89746" bIns="4487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19"/>
            <a:ext cx="2889938" cy="49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6" tIns="44873" rIns="89746" bIns="44873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29619"/>
            <a:ext cx="2889938" cy="49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6" tIns="44873" rIns="89746" bIns="4487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fld id="{AD32DE5C-86E6-41EC-A98A-4E0F642A4B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75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2-08T15:33:58.6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18812 8263,'-24'0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2-12T09:49:24.82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7977 7358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6" tIns="44873" rIns="89746" bIns="44873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6" tIns="44873" rIns="89746" bIns="4487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6377"/>
            <a:ext cx="5335270" cy="44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6" tIns="44873" rIns="89746" bIns="44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19"/>
            <a:ext cx="2889938" cy="49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6" tIns="44873" rIns="89746" bIns="44873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9619"/>
            <a:ext cx="2889938" cy="49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6" tIns="44873" rIns="89746" bIns="4487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fld id="{19B5C634-BBD5-452B-9B00-CEE5BD296A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51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4F7D6-E4F2-4099-B70F-9566B4CE25E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F40F1-C5EB-42DE-A4DB-B69A66C78F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6BB9-CDC0-4B24-AA0D-3118B470CA8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19945-4A76-443A-94A9-CCDEE85AED0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7F789-EA61-4153-AB0E-D5F3F5E1A83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B1883-4191-4F14-A8D1-D814FBBE241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E0E11-BDDB-4695-BFE9-937E349FC6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1E565-5363-4593-B321-5FBC7FF4074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AFFC6-5997-4BBE-85FB-9CEA430B1EF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31BE8-0D9D-45F3-ACA3-5DA926712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2527E-88B6-4A84-8CE4-DC1D8A39CEF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fld id="{B253F041-DF24-4174-9E27-AF9970E8324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1.wmf"/><Relationship Id="rId7" Type="http://schemas.openxmlformats.org/officeDocument/2006/relationships/image" Target="../media/image43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oleObject" Target="../embeddings/oleObject6.bin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8.png"/><Relationship Id="rId4" Type="http://schemas.openxmlformats.org/officeDocument/2006/relationships/image" Target="../media/image34.wmf"/><Relationship Id="rId9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8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8" Type="http://schemas.openxmlformats.org/officeDocument/2006/relationships/image" Target="../media/image61.emf"/><Relationship Id="rId3" Type="http://schemas.openxmlformats.org/officeDocument/2006/relationships/image" Target="../media/image38.wmf"/><Relationship Id="rId7" Type="http://schemas.openxmlformats.org/officeDocument/2006/relationships/oleObject" Target="../embeddings/oleObject12.bin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5.png"/><Relationship Id="rId9" Type="http://schemas.openxmlformats.org/officeDocument/2006/relationships/customXml" Target="../ink/ink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26263" y="416018"/>
            <a:ext cx="3235983" cy="12689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Combustion</a:t>
            </a:r>
          </a:p>
        </p:txBody>
      </p:sp>
      <p:pic>
        <p:nvPicPr>
          <p:cNvPr id="7" name="Picture 6" descr="Burning match">
            <a:extLst>
              <a:ext uri="{FF2B5EF4-FFF2-40B4-BE49-F238E27FC236}">
                <a16:creationId xmlns:a16="http://schemas.microsoft.com/office/drawing/2014/main" id="{9E23C3F0-9664-9A92-3FF2-9AAE83C6A8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2" t="-1" r="51331" b="-1"/>
          <a:stretch/>
        </p:blipFill>
        <p:spPr>
          <a:xfrm>
            <a:off x="6865" y="8806"/>
            <a:ext cx="4105889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83254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2129" y="2240371"/>
            <a:ext cx="31546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225771" y="2379749"/>
            <a:ext cx="4918209" cy="3895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Content</a:t>
            </a:r>
          </a:p>
          <a:p>
            <a:pPr algn="l">
              <a:lnSpc>
                <a:spcPct val="90000"/>
              </a:lnSpc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2.1	1</a:t>
            </a:r>
            <a:r>
              <a:rPr lang="en-US" sz="1200" baseline="30000" dirty="0">
                <a:solidFill>
                  <a:schemeClr val="tx1"/>
                </a:solidFill>
                <a:latin typeface="+mn-lt"/>
              </a:rPr>
              <a:t>st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Law of thermodynamics applied to combustion </a:t>
            </a:r>
          </a:p>
          <a:p>
            <a:pPr algn="l">
              <a:lnSpc>
                <a:spcPct val="90000"/>
              </a:lnSpc>
            </a:pPr>
            <a:r>
              <a:rPr lang="en-US" sz="1200" b="0" i="1" dirty="0">
                <a:solidFill>
                  <a:schemeClr val="tx1"/>
                </a:solidFill>
                <a:latin typeface="+mn-lt"/>
              </a:rPr>
              <a:t>	enthalpies of 	reaction, flame temperatures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algn="l">
              <a:lnSpc>
                <a:spcPct val="90000"/>
              </a:lnSpc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2.2	Enthalpy and Entropy in Combustion Reactions</a:t>
            </a:r>
          </a:p>
          <a:p>
            <a:pPr algn="l">
              <a:lnSpc>
                <a:spcPct val="90000"/>
              </a:lnSpc>
            </a:pPr>
            <a:r>
              <a:rPr lang="en-US" sz="1200" b="0" i="1" dirty="0">
                <a:solidFill>
                  <a:schemeClr val="tx1"/>
                </a:solidFill>
                <a:latin typeface="+mn-lt"/>
              </a:rPr>
              <a:t>	Absolute Entropy, Enthalpy of Formation and Hess’ Law</a:t>
            </a:r>
          </a:p>
          <a:p>
            <a:pPr algn="l">
              <a:lnSpc>
                <a:spcPct val="90000"/>
              </a:lnSpc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2.3	Chemical equilibrium in combusting systems</a:t>
            </a:r>
          </a:p>
          <a:p>
            <a:pPr algn="l">
              <a:lnSpc>
                <a:spcPct val="90000"/>
              </a:lnSpc>
            </a:pPr>
            <a:r>
              <a:rPr lang="en-US" sz="1200" b="0" i="1" dirty="0">
                <a:solidFill>
                  <a:schemeClr val="tx1"/>
                </a:solidFill>
                <a:latin typeface="+mn-lt"/>
              </a:rPr>
              <a:t>	Application of 2nd Law of Thermodynamics</a:t>
            </a:r>
          </a:p>
          <a:p>
            <a:pPr algn="l">
              <a:lnSpc>
                <a:spcPct val="90000"/>
              </a:lnSpc>
            </a:pPr>
            <a:r>
              <a:rPr lang="en-US" sz="1200" b="0" i="1" dirty="0">
                <a:solidFill>
                  <a:schemeClr val="tx1"/>
                </a:solidFill>
                <a:latin typeface="+mn-lt"/>
              </a:rPr>
              <a:t>	Dissociation in reacting systems and the Equilibrium 	Constant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b="0" i="1" dirty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sz="1200" i="1" dirty="0">
                <a:solidFill>
                  <a:schemeClr val="tx1"/>
                </a:solidFill>
                <a:latin typeface="+mn-lt"/>
              </a:rPr>
              <a:t>Revision notes on combustion reactions on Moodle.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84407" y="6356350"/>
            <a:ext cx="7793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fld id="{3A1AFFC6-5997-4BBE-85FB-9CEA430B1EF9}" type="slidenum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600"/>
                </a:spcAft>
                <a:defRPr/>
              </a:pPr>
              <a:t>1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1B786F-22FF-8328-00E7-8CA4E2591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94B22E-0C84-6D6F-4642-5955ED94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F9BFB3C-D72A-885A-C6F3-CCF97889E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1B42C-E186-C120-56D1-C12708D3A75A}"/>
              </a:ext>
            </a:extLst>
          </p:cNvPr>
          <p:cNvSpPr txBox="1"/>
          <p:nvPr/>
        </p:nvSpPr>
        <p:spPr>
          <a:xfrm>
            <a:off x="145279" y="200025"/>
            <a:ext cx="83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3">
                <a:extLst>
                  <a:ext uri="{FF2B5EF4-FFF2-40B4-BE49-F238E27FC236}">
                    <a16:creationId xmlns:a16="http://schemas.microsoft.com/office/drawing/2014/main" id="{723C3A9A-7351-24EC-9B54-D9F25AD21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59" y="1231807"/>
                <a:ext cx="8696880" cy="3550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r>
                  <a:rPr kumimoji="0" lang="en-GB" altLang="en-US" sz="1600" b="0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Example - Calculation of Adiabatic Flame Temperature</a:t>
                </a:r>
                <a:endParaRPr kumimoji="0" lang="en-GB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  <a:p>
                <a:pPr marL="228600" marR="0" lvl="0" indent="-22860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Both"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r>
                  <a:rPr kumimoji="0" lang="en-GB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Combustion of stoichiometric mixture of ethane (C</a:t>
                </a:r>
                <a:r>
                  <a:rPr kumimoji="0" lang="en-GB" altLang="en-US" sz="16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GB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H</a:t>
                </a:r>
                <a:r>
                  <a:rPr kumimoji="0" lang="en-GB" altLang="en-US" sz="16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6</a:t>
                </a:r>
                <a:r>
                  <a:rPr kumimoji="0" lang="en-GB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) and air from an initial temperature for the reactants of 25°C.  </a:t>
                </a:r>
                <a:r>
                  <a:rPr kumimoji="0" lang="en-GB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kumimoji="0" lang="en-GB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h</a:t>
                </a:r>
                <a:r>
                  <a:rPr kumimoji="0" lang="en-GB" altLang="en-US" sz="16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kumimoji="0" lang="en-GB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-47 595 kJ/kg for ethane (water as vapour in combustion products).</a:t>
                </a:r>
              </a:p>
              <a:p>
                <a:pPr marR="0" lvl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endParaRPr kumimoji="0" lang="en-GB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sym typeface="Symbol" panose="05050102010706020507" pitchFamily="18" charset="2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r>
                  <a:rPr kumimoji="0" lang="en-GB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				C</a:t>
                </a:r>
                <a:r>
                  <a:rPr kumimoji="0" lang="en-GB" altLang="en-US" sz="16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r>
                  <a:rPr kumimoji="0" lang="en-GB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</a:t>
                </a:r>
                <a:r>
                  <a:rPr kumimoji="0" lang="en-GB" altLang="en-US" sz="16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6</a:t>
                </a:r>
                <a:r>
                  <a:rPr kumimoji="0" lang="en-GB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+ aO</a:t>
                </a:r>
                <a:r>
                  <a:rPr kumimoji="0" lang="en-GB" altLang="en-US" sz="16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r>
                  <a:rPr kumimoji="0" lang="en-GB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+ bN</a:t>
                </a:r>
                <a:r>
                  <a:rPr kumimoji="0" lang="en-GB" altLang="en-US" sz="16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r>
                  <a:rPr kumimoji="0" lang="en-GB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2CO</a:t>
                </a:r>
                <a:r>
                  <a:rPr kumimoji="0" lang="en-GB" altLang="en-US" sz="16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r>
                  <a:rPr kumimoji="0" lang="en-GB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+ 3H</a:t>
                </a:r>
                <a:r>
                  <a:rPr kumimoji="0" lang="en-GB" altLang="en-US" sz="16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r>
                  <a:rPr kumimoji="0" lang="en-GB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O + bN</a:t>
                </a:r>
                <a:r>
                  <a:rPr kumimoji="0" lang="en-GB" altLang="en-US" sz="16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endParaRPr kumimoji="0" lang="en-GB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sym typeface="Symbol" panose="05050102010706020507" pitchFamily="18" charset="2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r>
                  <a:rPr kumimoji="0" lang="en-GB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		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r>
                  <a:rPr kumimoji="0" lang="en-GB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From atom balance: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𝑎</m:t>
                      </m:r>
                      <m:r>
                        <a:rPr kumimoji="0" lang="en-GB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kumimoji="0" lang="en-GB" alt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kumimoji="0" lang="en-GB" alt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kumimoji="0" lang="en-GB" alt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×2+3</m:t>
                          </m:r>
                        </m:num>
                        <m:den>
                          <m:r>
                            <a:rPr kumimoji="0" lang="en-GB" alt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  <m:r>
                        <a:rPr kumimoji="0" lang="en-GB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=3.5</m:t>
                      </m:r>
                    </m:oMath>
                  </m:oMathPara>
                </a14:m>
                <a:endParaRPr kumimoji="0" lang="en-GB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sym typeface="Symbol" panose="05050102010706020507" pitchFamily="18" charset="2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r>
                  <a:rPr kumimoji="0" lang="en-GB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sym typeface="Symbol" panose="05050102010706020507" pitchFamily="18" charset="2"/>
                  </a:rPr>
                  <a:t>		Therefore: b = 3.76 x 3.5 = 13.16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r>
                  <a:rPr kumimoji="0" lang="en-GB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sym typeface="Symbol" panose="05050102010706020507" pitchFamily="18" charset="2"/>
                  </a:rPr>
                  <a:t>Assume a unit quantity (</a:t>
                </a:r>
                <a:r>
                  <a:rPr kumimoji="0" lang="en-GB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sym typeface="Symbol" panose="05050102010706020507" pitchFamily="18" charset="2"/>
                  </a:rPr>
                  <a:t>ie</a:t>
                </a:r>
                <a:r>
                  <a:rPr kumimoji="0" lang="en-GB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sym typeface="Symbol" panose="05050102010706020507" pitchFamily="18" charset="2"/>
                  </a:rPr>
                  <a:t> 1 kg) of fuel, and hence determine masses per kg of fuel.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endParaRPr kumimoji="0" lang="en-GB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sym typeface="Symbol" panose="05050102010706020507" pitchFamily="18" charset="2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r>
                  <a:rPr kumimoji="0" lang="en-GB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			</a:t>
                </a:r>
              </a:p>
            </p:txBody>
          </p:sp>
        </mc:Choice>
        <mc:Fallback xmlns="">
          <p:sp>
            <p:nvSpPr>
              <p:cNvPr id="19" name="Rectangle 13">
                <a:extLst>
                  <a:ext uri="{FF2B5EF4-FFF2-40B4-BE49-F238E27FC236}">
                    <a16:creationId xmlns:a16="http://schemas.microsoft.com/office/drawing/2014/main" id="{723C3A9A-7351-24EC-9B54-D9F25AD21E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459" y="1231807"/>
                <a:ext cx="8696880" cy="3550203"/>
              </a:xfrm>
              <a:prstGeom prst="rect">
                <a:avLst/>
              </a:prstGeom>
              <a:blipFill>
                <a:blip r:embed="rId2"/>
                <a:stretch>
                  <a:fillRect l="-631" r="-4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5">
                <a:extLst>
                  <a:ext uri="{FF2B5EF4-FFF2-40B4-BE49-F238E27FC236}">
                    <a16:creationId xmlns:a16="http://schemas.microsoft.com/office/drawing/2014/main" id="{AA2BD6E2-8FAA-2162-CC0B-CA77C4C22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428" y="4466970"/>
                <a:ext cx="7754401" cy="2031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tabLst>
                    <a:tab pos="-914400" algn="l"/>
                    <a:tab pos="-457200" algn="l"/>
                    <a:tab pos="457200" algn="l"/>
                    <a:tab pos="914400" algn="l"/>
                    <a:tab pos="1600200" algn="ctr"/>
                    <a:tab pos="2368550" algn="ctr"/>
                    <a:tab pos="2743200" algn="l"/>
                    <a:tab pos="3071813" algn="ctr"/>
                    <a:tab pos="3776663" algn="ctr"/>
                    <a:tab pos="4737100" algn="ctr"/>
                    <a:tab pos="5029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tabLst>
                    <a:tab pos="-914400" algn="l"/>
                    <a:tab pos="-457200" algn="l"/>
                    <a:tab pos="457200" algn="l"/>
                    <a:tab pos="914400" algn="l"/>
                    <a:tab pos="1600200" algn="ctr"/>
                    <a:tab pos="2368550" algn="ctr"/>
                    <a:tab pos="2743200" algn="l"/>
                    <a:tab pos="3071813" algn="ctr"/>
                    <a:tab pos="3776663" algn="ctr"/>
                    <a:tab pos="4737100" algn="ctr"/>
                    <a:tab pos="5029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tabLst>
                    <a:tab pos="-914400" algn="l"/>
                    <a:tab pos="-457200" algn="l"/>
                    <a:tab pos="457200" algn="l"/>
                    <a:tab pos="914400" algn="l"/>
                    <a:tab pos="1600200" algn="ctr"/>
                    <a:tab pos="2368550" algn="ctr"/>
                    <a:tab pos="2743200" algn="l"/>
                    <a:tab pos="3071813" algn="ctr"/>
                    <a:tab pos="3776663" algn="ctr"/>
                    <a:tab pos="4737100" algn="ctr"/>
                    <a:tab pos="5029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tabLst>
                    <a:tab pos="-914400" algn="l"/>
                    <a:tab pos="-457200" algn="l"/>
                    <a:tab pos="457200" algn="l"/>
                    <a:tab pos="914400" algn="l"/>
                    <a:tab pos="1600200" algn="ctr"/>
                    <a:tab pos="2368550" algn="ctr"/>
                    <a:tab pos="2743200" algn="l"/>
                    <a:tab pos="3071813" algn="ctr"/>
                    <a:tab pos="3776663" algn="ctr"/>
                    <a:tab pos="4737100" algn="ctr"/>
                    <a:tab pos="5029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tabLst>
                    <a:tab pos="-914400" algn="l"/>
                    <a:tab pos="-457200" algn="l"/>
                    <a:tab pos="457200" algn="l"/>
                    <a:tab pos="914400" algn="l"/>
                    <a:tab pos="1600200" algn="ctr"/>
                    <a:tab pos="2368550" algn="ctr"/>
                    <a:tab pos="2743200" algn="l"/>
                    <a:tab pos="3071813" algn="ctr"/>
                    <a:tab pos="3776663" algn="ctr"/>
                    <a:tab pos="4737100" algn="ctr"/>
                    <a:tab pos="5029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914400" algn="l"/>
                    <a:tab pos="-457200" algn="l"/>
                    <a:tab pos="457200" algn="l"/>
                    <a:tab pos="914400" algn="l"/>
                    <a:tab pos="1600200" algn="ctr"/>
                    <a:tab pos="2368550" algn="ctr"/>
                    <a:tab pos="2743200" algn="l"/>
                    <a:tab pos="3071813" algn="ctr"/>
                    <a:tab pos="3776663" algn="ctr"/>
                    <a:tab pos="4737100" algn="ctr"/>
                    <a:tab pos="5029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914400" algn="l"/>
                    <a:tab pos="-457200" algn="l"/>
                    <a:tab pos="457200" algn="l"/>
                    <a:tab pos="914400" algn="l"/>
                    <a:tab pos="1600200" algn="ctr"/>
                    <a:tab pos="2368550" algn="ctr"/>
                    <a:tab pos="2743200" algn="l"/>
                    <a:tab pos="3071813" algn="ctr"/>
                    <a:tab pos="3776663" algn="ctr"/>
                    <a:tab pos="4737100" algn="ctr"/>
                    <a:tab pos="5029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914400" algn="l"/>
                    <a:tab pos="-457200" algn="l"/>
                    <a:tab pos="457200" algn="l"/>
                    <a:tab pos="914400" algn="l"/>
                    <a:tab pos="1600200" algn="ctr"/>
                    <a:tab pos="2368550" algn="ctr"/>
                    <a:tab pos="2743200" algn="l"/>
                    <a:tab pos="3071813" algn="ctr"/>
                    <a:tab pos="3776663" algn="ctr"/>
                    <a:tab pos="4737100" algn="ctr"/>
                    <a:tab pos="5029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914400" algn="l"/>
                    <a:tab pos="-457200" algn="l"/>
                    <a:tab pos="457200" algn="l"/>
                    <a:tab pos="914400" algn="l"/>
                    <a:tab pos="1600200" algn="ctr"/>
                    <a:tab pos="2368550" algn="ctr"/>
                    <a:tab pos="2743200" algn="l"/>
                    <a:tab pos="3071813" algn="ctr"/>
                    <a:tab pos="3776663" algn="ctr"/>
                    <a:tab pos="4737100" algn="ctr"/>
                    <a:tab pos="5029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"/>
                <a:r>
                  <a:rPr kumimoji="0" lang="en-GB" altLang="en-US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okman Old Style" panose="02050604050505020204" pitchFamily="18" charset="0"/>
                    <a:ea typeface="ITC Bookman" charset="0"/>
                    <a:cs typeface="Times New Roman" panose="02020603050405020304" pitchFamily="18" charset="0"/>
                  </a:rPr>
                  <a:t>	</a:t>
                </a:r>
                <a:r>
                  <a:rPr kumimoji="0" lang="en-GB" altLang="en-US" sz="1800" b="0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Reactants</a:t>
                </a:r>
                <a:r>
                  <a:rPr kumimoji="0" lang="en-GB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		</a:t>
                </a:r>
                <a:r>
                  <a:rPr kumimoji="0" lang="en-GB" altLang="en-US" sz="1800" b="0" i="0" u="sng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kmol</a:t>
                </a:r>
                <a:r>
                  <a:rPr kumimoji="0" lang="en-GB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GB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GB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kumimoji="0" lang="en-GB" altLang="en-US" sz="18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		</a:t>
                </a:r>
                <a:r>
                  <a:rPr kumimoji="0" lang="en-GB" altLang="en-US" sz="1800" b="0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Mass kg</a:t>
                </a:r>
                <a:r>
                  <a:rPr kumimoji="0" lang="en-GB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	</a:t>
                </a:r>
                <a:r>
                  <a:rPr lang="en-GB" altLang="en-US" sz="1800" b="0" u="sng" dirty="0">
                    <a:latin typeface="+mn-lt"/>
                    <a:ea typeface="ITC Bookman" charset="0"/>
                    <a:cs typeface="Times New Roman" panose="02020603050405020304" pitchFamily="18" charset="0"/>
                  </a:rPr>
                  <a:t>Mass/kg </a:t>
                </a:r>
                <a:r>
                  <a:rPr kumimoji="0" lang="en-GB" altLang="en-US" sz="1800" b="0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of fuel (m</a:t>
                </a:r>
                <a:r>
                  <a:rPr kumimoji="0" lang="en-GB" altLang="en-US" sz="1800" b="0" i="0" u="sng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GB" altLang="en-US" sz="1800" b="0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)</a:t>
                </a:r>
                <a:endParaRPr kumimoji="0" lang="en-GB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600200" algn="ctr"/>
                    <a:tab pos="2368550" algn="ctr"/>
                    <a:tab pos="2743200" algn="l"/>
                    <a:tab pos="3071813" algn="ctr"/>
                    <a:tab pos="3776663" algn="ctr"/>
                    <a:tab pos="4737100" algn="ctr"/>
                    <a:tab pos="5029200" algn="l"/>
                  </a:tabLst>
                </a:pPr>
                <a:r>
                  <a:rPr kumimoji="0" lang="en-GB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		C</a:t>
                </a:r>
                <a:r>
                  <a:rPr kumimoji="0" lang="en-GB" altLang="en-US" sz="18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GB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H</a:t>
                </a:r>
                <a:r>
                  <a:rPr kumimoji="0" lang="en-GB" altLang="en-US" sz="18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6</a:t>
                </a:r>
                <a:r>
                  <a:rPr kumimoji="0" lang="en-GB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			1		30		30			1</a:t>
                </a:r>
                <a:endParaRPr kumimoji="0" lang="en-GB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600200" algn="ctr"/>
                    <a:tab pos="2368550" algn="ctr"/>
                    <a:tab pos="2743200" algn="l"/>
                    <a:tab pos="3071813" algn="ctr"/>
                    <a:tab pos="3776663" algn="ctr"/>
                    <a:tab pos="4737100" algn="ctr"/>
                    <a:tab pos="5029200" algn="l"/>
                  </a:tabLst>
                </a:pPr>
                <a:r>
                  <a:rPr kumimoji="0" lang="en-GB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			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600200" algn="ctr"/>
                    <a:tab pos="2368550" algn="ctr"/>
                    <a:tab pos="2743200" algn="l"/>
                    <a:tab pos="3071813" algn="ctr"/>
                    <a:tab pos="3776663" algn="ctr"/>
                    <a:tab pos="4737100" algn="ctr"/>
                    <a:tab pos="5029200" algn="l"/>
                  </a:tabLst>
                </a:pPr>
                <a:r>
                  <a:rPr kumimoji="0" lang="en-GB" altLang="en-US" sz="1800" b="0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Products</a:t>
                </a:r>
                <a:endParaRPr kumimoji="0" lang="en-GB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600200" algn="ctr"/>
                    <a:tab pos="2368550" algn="ctr"/>
                    <a:tab pos="2743200" algn="l"/>
                    <a:tab pos="3071813" algn="ctr"/>
                    <a:tab pos="3776663" algn="ctr"/>
                    <a:tab pos="4737100" algn="ctr"/>
                    <a:tab pos="5029200" algn="l"/>
                  </a:tabLst>
                </a:pPr>
                <a:r>
                  <a:rPr kumimoji="0" lang="en-GB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		Carbon dioxide		2		44		88			2.933</a:t>
                </a:r>
                <a:endParaRPr kumimoji="0" lang="en-GB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600200" algn="ctr"/>
                    <a:tab pos="2368550" algn="ctr"/>
                    <a:tab pos="2743200" algn="l"/>
                    <a:tab pos="3071813" algn="ctr"/>
                    <a:tab pos="3776663" algn="ctr"/>
                    <a:tab pos="4737100" algn="ctr"/>
                    <a:tab pos="5029200" algn="l"/>
                  </a:tabLst>
                </a:pPr>
                <a:r>
                  <a:rPr kumimoji="0" lang="en-GB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		Water			3		18		54			1.8</a:t>
                </a:r>
                <a:endParaRPr kumimoji="0" lang="en-GB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600200" algn="ctr"/>
                    <a:tab pos="2368550" algn="ctr"/>
                    <a:tab pos="2743200" algn="l"/>
                    <a:tab pos="3071813" algn="ctr"/>
                    <a:tab pos="3776663" algn="ctr"/>
                    <a:tab pos="4737100" algn="ctr"/>
                    <a:tab pos="5029200" algn="l"/>
                  </a:tabLst>
                </a:pPr>
                <a:r>
                  <a:rPr kumimoji="0" lang="en-GB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		Nitrogen			13.16		28		368.5			12.28</a:t>
                </a:r>
                <a:endParaRPr kumimoji="0" lang="en-GB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1" name="Rectangle 15">
                <a:extLst>
                  <a:ext uri="{FF2B5EF4-FFF2-40B4-BE49-F238E27FC236}">
                    <a16:creationId xmlns:a16="http://schemas.microsoft.com/office/drawing/2014/main" id="{AA2BD6E2-8FAA-2162-CC0B-CA77C4C22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428" y="4466970"/>
                <a:ext cx="7754401" cy="2031325"/>
              </a:xfrm>
              <a:prstGeom prst="rect">
                <a:avLst/>
              </a:prstGeom>
              <a:blipFill>
                <a:blip r:embed="rId3"/>
                <a:stretch>
                  <a:fillRect l="-708" t="-1201" b="-4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115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ACB7C5-40EF-B3D5-6D85-7407A1485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0994CD-3D64-0D72-B1BE-AF084157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A6C2293E-67CB-E5E4-3022-A9C0EBB1D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75FF11-F69B-7E72-8EA6-AC3B57D4E860}"/>
              </a:ext>
            </a:extLst>
          </p:cNvPr>
          <p:cNvSpPr txBox="1"/>
          <p:nvPr/>
        </p:nvSpPr>
        <p:spPr>
          <a:xfrm>
            <a:off x="246888" y="832104"/>
            <a:ext cx="3063240" cy="58477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0" dirty="0"/>
              <a:t>Guess a flame temperature to find a temperature to look up c</a:t>
            </a:r>
            <a:r>
              <a:rPr lang="en-GB" sz="1600" b="0" baseline="-25000" dirty="0"/>
              <a:t>p</a:t>
            </a:r>
            <a:endParaRPr lang="en-GB" sz="1600"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BCC93-959A-D3F0-22E0-F221D8E756E8}"/>
              </a:ext>
            </a:extLst>
          </p:cNvPr>
          <p:cNvSpPr txBox="1"/>
          <p:nvPr/>
        </p:nvSpPr>
        <p:spPr>
          <a:xfrm>
            <a:off x="145279" y="200025"/>
            <a:ext cx="83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3">
                <a:extLst>
                  <a:ext uri="{FF2B5EF4-FFF2-40B4-BE49-F238E27FC236}">
                    <a16:creationId xmlns:a16="http://schemas.microsoft.com/office/drawing/2014/main" id="{71AA207B-C235-7FA6-BD64-CFEF5E42E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129" y="2388996"/>
                <a:ext cx="8696880" cy="3357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Guess a flame temperature of 1700°C, determine </a:t>
                </a:r>
                <a:r>
                  <a:rPr kumimoji="0" lang="en-GB" altLang="en-US" sz="160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mean specific heat capacities</a:t>
                </a: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 for products at mean temperature (1700+25)/2 = 863°C (say 1150 K).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		Mean c</a:t>
                </a:r>
                <a:r>
                  <a:rPr kumimoji="0" lang="en-GB" altLang="en-US" sz="1600" b="0" i="0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p</a:t>
                </a: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 @ 1150 K				CO</a:t>
                </a:r>
                <a:r>
                  <a:rPr kumimoji="0" lang="en-GB" altLang="en-US" sz="1600" b="0" i="0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	= 1.27 	kJ/kg K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	(p 17 Rogers &amp; Mayhew Tables)	H</a:t>
                </a:r>
                <a:r>
                  <a:rPr kumimoji="0" lang="en-GB" altLang="en-US" sz="1600" b="0" i="0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O	= 2.392  	  "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									N2	= 1.196 	  "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From equation for adiabatic flame temperature with reactants at 25°C:</a:t>
                </a: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af</m:t>
                          </m:r>
                        </m:sub>
                      </m:sSub>
                      <m:r>
                        <a:rPr lang="en-GB" sz="16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600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GB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GB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𝑟𝑜𝑑𝑢𝑐𝑡𝑠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GB" sz="16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16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acc>
                                    <m:accPr>
                                      <m:chr m:val="̅"/>
                                      <m:ctrlPr>
                                        <a:rPr lang="en-GB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GB" sz="1600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GB" sz="1600" b="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×−47595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2.933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×1.27+1.8×2.392+12.28×1.196</m:t>
                          </m:r>
                        </m:den>
                      </m:f>
                    </m:oMath>
                  </m:oMathPara>
                </a14:m>
                <a:endParaRPr kumimoji="0" lang="en-GB" altLang="en-US" sz="16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ITC Bookman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		</a:t>
                </a:r>
                <a:r>
                  <a:rPr kumimoji="0" lang="en-GB" altLang="en-US" sz="1600" b="0" i="0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T</a:t>
                </a:r>
                <a:r>
                  <a:rPr kumimoji="0" lang="en-GB" altLang="en-US" sz="1600" b="0" i="0" strike="noStrike" cap="none" normalizeH="0" baseline="-2500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af</a:t>
                </a: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  =  2120°C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endParaRPr kumimoji="0" lang="en-GB" altLang="en-US" sz="16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ITC Bookman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With this improved estimation for </a:t>
                </a:r>
                <a:r>
                  <a:rPr kumimoji="0" lang="en-GB" altLang="en-US" sz="1600" b="0" i="0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T</a:t>
                </a:r>
                <a:r>
                  <a:rPr kumimoji="0" lang="en-GB" altLang="en-US" sz="1600" b="0" i="0" strike="noStrike" cap="none" normalizeH="0" baseline="-2500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af</a:t>
                </a: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 determine new mean cp.  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endParaRPr kumimoji="0" lang="en-GB" altLang="en-US" sz="16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ITC Bookman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endParaRPr kumimoji="0" lang="en-GB" altLang="en-US" sz="16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ITC Bookman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13">
                <a:extLst>
                  <a:ext uri="{FF2B5EF4-FFF2-40B4-BE49-F238E27FC236}">
                    <a16:creationId xmlns:a16="http://schemas.microsoft.com/office/drawing/2014/main" id="{71AA207B-C235-7FA6-BD64-CFEF5E42E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129" y="2388996"/>
                <a:ext cx="8696880" cy="3357137"/>
              </a:xfrm>
              <a:prstGeom prst="rect">
                <a:avLst/>
              </a:prstGeom>
              <a:blipFill>
                <a:blip r:embed="rId2"/>
                <a:stretch>
                  <a:fillRect l="-350" t="-181" r="-4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1B69259B-9552-A90E-4D5C-03F0AB21B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935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8B4CC7-9F77-1908-D5A5-9E4E75CF4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9EFC7D-2F9B-09BA-8B2F-D910F492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C410CAB5-38A3-D889-7F8C-F996EF3C7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3286D4-99FC-4BFA-92A2-0145FA214741}"/>
              </a:ext>
            </a:extLst>
          </p:cNvPr>
          <p:cNvSpPr txBox="1"/>
          <p:nvPr/>
        </p:nvSpPr>
        <p:spPr>
          <a:xfrm>
            <a:off x="246888" y="832104"/>
            <a:ext cx="3063240" cy="58477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0" dirty="0"/>
              <a:t>Guess a flame temperature to find a temperature to look up c</a:t>
            </a:r>
            <a:r>
              <a:rPr lang="en-GB" sz="1600" b="0" baseline="-25000" dirty="0"/>
              <a:t>p</a:t>
            </a:r>
            <a:endParaRPr lang="en-GB" sz="1600"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43E28F-6D96-1FC4-E35B-9F402BBFE5C4}"/>
              </a:ext>
            </a:extLst>
          </p:cNvPr>
          <p:cNvSpPr txBox="1"/>
          <p:nvPr/>
        </p:nvSpPr>
        <p:spPr>
          <a:xfrm>
            <a:off x="145279" y="200025"/>
            <a:ext cx="83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3">
                <a:extLst>
                  <a:ext uri="{FF2B5EF4-FFF2-40B4-BE49-F238E27FC236}">
                    <a16:creationId xmlns:a16="http://schemas.microsoft.com/office/drawing/2014/main" id="{2704A2B3-4274-1A6A-D520-DCCDD86AE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888" y="2388996"/>
                <a:ext cx="8696880" cy="32932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With this improved estimation for </a:t>
                </a:r>
                <a:r>
                  <a:rPr kumimoji="0" lang="en-GB" altLang="en-US" sz="1600" b="0" i="0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T</a:t>
                </a:r>
                <a:r>
                  <a:rPr kumimoji="0" lang="en-GB" altLang="en-US" sz="1600" b="0" i="0" strike="noStrike" cap="none" normalizeH="0" baseline="-2500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af</a:t>
                </a: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 determine new mean cp.  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endParaRPr kumimoji="0" lang="en-GB" altLang="en-US" sz="16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ITC Bookman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Mean temperature is (2120 + 25)/2 = 1073°C	(1346 K)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							say  1350 K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endParaRPr kumimoji="0" lang="en-GB" altLang="en-US" sz="16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ITC Bookman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	Mean cp @ 1350 K				CO</a:t>
                </a:r>
                <a:r>
                  <a:rPr kumimoji="0" lang="en-GB" altLang="en-US" sz="1600" b="0" i="0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	= 1.306 kJ/kg K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									H</a:t>
                </a:r>
                <a:r>
                  <a:rPr kumimoji="0" lang="en-GB" altLang="en-US" sz="1600" b="0" i="0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O	= 2.521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									N</a:t>
                </a:r>
                <a:r>
                  <a:rPr kumimoji="0" lang="en-GB" altLang="en-US" sz="1600" b="0" i="0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	= 1.226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endParaRPr kumimoji="0" lang="en-GB" altLang="en-US" sz="16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ITC Bookman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en-GB" altLang="en-US" sz="1600" b="0" i="1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kumimoji="0" lang="en-GB" altLang="en-US" sz="16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GB" altLang="en-US" sz="16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GB" altLang="en-US" sz="16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0" lang="en-GB" altLang="en-US" sz="16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GB" altLang="en-US" sz="16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GB" altLang="en-US" sz="16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 = 23.42 kJ/K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endParaRPr kumimoji="0" lang="en-GB" altLang="en-US" sz="16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ITC Bookman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		</a:t>
                </a:r>
                <a:r>
                  <a:rPr kumimoji="0" lang="en-GB" altLang="en-US" sz="1600" b="0" i="0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Taf</a:t>
                </a:r>
                <a:r>
                  <a:rPr kumimoji="0" lang="en-GB" altLang="en-US" sz="16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 charset="0"/>
                    <a:cs typeface="Times New Roman" panose="02020603050405020304" pitchFamily="18" charset="0"/>
                  </a:rPr>
                  <a:t> = 2057°C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85888" algn="l"/>
                    <a:tab pos="1828800" algn="l"/>
                    <a:tab pos="2308225" algn="l"/>
                    <a:tab pos="2743200" algn="l"/>
                    <a:tab pos="3232150" algn="l"/>
                    <a:tab pos="3657600" algn="l"/>
                    <a:tab pos="4156075" algn="l"/>
                    <a:tab pos="4572000" algn="l"/>
                  </a:tabLst>
                </a:pPr>
                <a:endParaRPr kumimoji="0" lang="en-GB" altLang="en-US" sz="16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ITC Bookman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13">
                <a:extLst>
                  <a:ext uri="{FF2B5EF4-FFF2-40B4-BE49-F238E27FC236}">
                    <a16:creationId xmlns:a16="http://schemas.microsoft.com/office/drawing/2014/main" id="{2704A2B3-4274-1A6A-D520-DCCDD86AED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888" y="2388996"/>
                <a:ext cx="8696880" cy="3293209"/>
              </a:xfrm>
              <a:prstGeom prst="rect">
                <a:avLst/>
              </a:prstGeom>
              <a:blipFill>
                <a:blip r:embed="rId2"/>
                <a:stretch>
                  <a:fillRect l="-3226" t="-3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09452424-552B-56BB-E686-9D6B81FEE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DA7CCA-4110-C86D-B5A2-E1C6218BB766}"/>
              </a:ext>
            </a:extLst>
          </p:cNvPr>
          <p:cNvSpPr txBox="1"/>
          <p:nvPr/>
        </p:nvSpPr>
        <p:spPr>
          <a:xfrm>
            <a:off x="484632" y="5522976"/>
            <a:ext cx="820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dirty="0"/>
              <a:t>Actual flame temperature is always lower – due to heat transfer from the flame and </a:t>
            </a:r>
            <a:r>
              <a:rPr lang="en-GB" b="0" i="1" dirty="0"/>
              <a:t>dissociation</a:t>
            </a:r>
          </a:p>
        </p:txBody>
      </p:sp>
      <p:pic>
        <p:nvPicPr>
          <p:cNvPr id="10" name="Picture 2" descr="Switch Energy Supplier and Reduce Your Gas Bills">
            <a:extLst>
              <a:ext uri="{FF2B5EF4-FFF2-40B4-BE49-F238E27FC236}">
                <a16:creationId xmlns:a16="http://schemas.microsoft.com/office/drawing/2014/main" id="{64D627A8-06E2-4487-C08E-37792FBF3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927" y="4032504"/>
            <a:ext cx="2081704" cy="1372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6835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76AC95-F4C8-454F-D315-20B483BFB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71F6A7-9CCD-0039-11E6-2AA9A1A764C4}"/>
                  </a:ext>
                </a:extLst>
              </p:cNvPr>
              <p:cNvSpPr txBox="1"/>
              <p:nvPr/>
            </p:nvSpPr>
            <p:spPr>
              <a:xfrm>
                <a:off x="292608" y="1805771"/>
                <a:ext cx="8590091" cy="5654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44613" algn="l"/>
                    <a:tab pos="1792288" algn="l"/>
                    <a:tab pos="2305050" algn="l"/>
                    <a:tab pos="2743200" algn="l"/>
                    <a:tab pos="3200400" algn="l"/>
                    <a:tab pos="3648075" algn="l"/>
                    <a:tab pos="4095750" algn="l"/>
                    <a:tab pos="4545013" algn="l"/>
                    <a:tab pos="5029200" algn="l"/>
                  </a:tabLst>
                </a:pP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</a:rPr>
                  <a:t>C</a:t>
                </a:r>
                <a:r>
                  <a:rPr kumimoji="0" lang="en-GB" altLang="en-US" sz="20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</a:rPr>
                  <a:t>2</a:t>
                </a: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</a:rPr>
                  <a:t>H</a:t>
                </a:r>
                <a:r>
                  <a:rPr kumimoji="0" lang="en-GB" altLang="en-US" sz="20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</a:rPr>
                  <a:t>6</a:t>
                </a: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</a:rPr>
                  <a:t> + 3.5 0</a:t>
                </a:r>
                <a:r>
                  <a:rPr kumimoji="0" lang="en-GB" altLang="en-US" sz="20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</a:rPr>
                  <a:t>2</a:t>
                </a: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</a:rPr>
                  <a:t> + 13.16 N</a:t>
                </a:r>
                <a:r>
                  <a:rPr kumimoji="0" lang="en-GB" altLang="en-US" sz="20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</a:rPr>
                  <a:t>2</a:t>
                </a: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</a:rPr>
                  <a:t> </a:t>
                </a: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</a:rPr>
                  <a:t> 2CO</a:t>
                </a:r>
                <a:r>
                  <a:rPr kumimoji="0" lang="en-GB" altLang="en-US" sz="20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 + 3H</a:t>
                </a:r>
                <a:r>
                  <a:rPr kumimoji="0" lang="en-GB" altLang="en-US" sz="20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O + 13.16 N</a:t>
                </a:r>
                <a:r>
                  <a:rPr kumimoji="0" lang="en-GB" altLang="en-US" sz="20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endParaRPr kumimoji="0" lang="en-GB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sym typeface="Symbol" panose="05050102010706020507" pitchFamily="18" charset="2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44613" algn="l"/>
                    <a:tab pos="1792288" algn="l"/>
                    <a:tab pos="2305050" algn="l"/>
                    <a:tab pos="2743200" algn="l"/>
                    <a:tab pos="3200400" algn="l"/>
                    <a:tab pos="3648075" algn="l"/>
                    <a:tab pos="4095750" algn="l"/>
                    <a:tab pos="4545013" algn="l"/>
                    <a:tab pos="5029200" algn="l"/>
                  </a:tabLst>
                </a:pP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From SFEE, for adiabatic combustion:</a:t>
                </a:r>
                <a:endParaRPr kumimoji="0" lang="en-GB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sym typeface="Symbol" panose="05050102010706020507" pitchFamily="18" charset="2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44613" algn="l"/>
                    <a:tab pos="1792288" algn="l"/>
                    <a:tab pos="2305050" algn="l"/>
                    <a:tab pos="2743200" algn="l"/>
                    <a:tab pos="3200400" algn="l"/>
                    <a:tab pos="3648075" algn="l"/>
                    <a:tab pos="4095750" algn="l"/>
                    <a:tab pos="4545013" algn="l"/>
                    <a:tab pos="5029200" algn="l"/>
                  </a:tabLst>
                </a:pP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			(H</a:t>
                </a:r>
                <a:r>
                  <a:rPr kumimoji="0" lang="en-GB" altLang="en-US" sz="20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p</a:t>
                </a: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 - H</a:t>
                </a:r>
                <a:r>
                  <a:rPr kumimoji="0" lang="en-GB" altLang="en-US" sz="20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P0</a:t>
                </a: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) - (H</a:t>
                </a:r>
                <a:r>
                  <a:rPr kumimoji="0" lang="en-GB" altLang="en-US" sz="20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R</a:t>
                </a: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 - H</a:t>
                </a:r>
                <a:r>
                  <a:rPr kumimoji="0" lang="en-GB" altLang="en-US" sz="20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R0</a:t>
                </a: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) + </a:t>
                </a: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</a:rPr>
                  <a:t>H</a:t>
                </a:r>
                <a:r>
                  <a:rPr kumimoji="0" lang="en-GB" altLang="en-US" sz="20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 = 0</a:t>
                </a:r>
                <a:endParaRPr kumimoji="0" lang="en-GB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sym typeface="Symbol" panose="05050102010706020507" pitchFamily="18" charset="2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44613" algn="l"/>
                    <a:tab pos="1792288" algn="l"/>
                    <a:tab pos="2305050" algn="l"/>
                    <a:tab pos="2743200" algn="l"/>
                    <a:tab pos="3200400" algn="l"/>
                    <a:tab pos="3648075" algn="l"/>
                    <a:tab pos="4095750" algn="l"/>
                    <a:tab pos="4545013" algn="l"/>
                    <a:tab pos="5029200" algn="l"/>
                  </a:tabLst>
                </a:pPr>
                <a:endParaRPr kumimoji="0" lang="en-GB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ITC Bookman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44613" algn="l"/>
                    <a:tab pos="1792288" algn="l"/>
                    <a:tab pos="2305050" algn="l"/>
                    <a:tab pos="2743200" algn="l"/>
                    <a:tab pos="3200400" algn="l"/>
                    <a:tab pos="3648075" algn="l"/>
                    <a:tab pos="4095750" algn="l"/>
                    <a:tab pos="4545013" algn="l"/>
                    <a:tab pos="5029200" algn="l"/>
                  </a:tabLst>
                </a:pP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Express enthalpies in terms of molar enthalpies and numbers of moles,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alt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0" lang="en-GB" alt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𝐻</m:t>
                        </m:r>
                      </m:e>
                      <m:sub>
                        <m:r>
                          <a:rPr kumimoji="0" lang="en-GB" alt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kumimoji="0" lang="en-GB" alt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kumimoji="0" lang="en-GB" alt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0" lang="en-GB" alt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  <m:sub>
                        <m:r>
                          <a:rPr kumimoji="0" lang="en-GB" alt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0" lang="en-GB" alt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0" lang="en-GB" alt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kumimoji="0" lang="en-GB" alt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kumimoji="0" lang="en-GB" alt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44613" algn="l"/>
                    <a:tab pos="1792288" algn="l"/>
                    <a:tab pos="2305050" algn="l"/>
                    <a:tab pos="2743200" algn="l"/>
                    <a:tab pos="3200400" algn="l"/>
                    <a:tab pos="3648075" algn="l"/>
                    <a:tab pos="4095750" algn="l"/>
                    <a:tab pos="4545013" algn="l"/>
                    <a:tab pos="5029200" algn="l"/>
                  </a:tabLst>
                </a:pP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If reactants are at 25°C,  H</a:t>
                </a:r>
                <a:r>
                  <a:rPr kumimoji="0" lang="en-GB" altLang="en-US" sz="2000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R</a:t>
                </a: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 - H</a:t>
                </a:r>
                <a:r>
                  <a:rPr kumimoji="0" lang="en-GB" altLang="en-US" sz="2000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R0</a:t>
                </a: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 = 0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44613" algn="l"/>
                    <a:tab pos="1792288" algn="l"/>
                    <a:tab pos="2305050" algn="l"/>
                    <a:tab pos="2743200" algn="l"/>
                    <a:tab pos="3200400" algn="l"/>
                    <a:tab pos="3648075" algn="l"/>
                    <a:tab pos="4095750" algn="l"/>
                    <a:tab pos="4545013" algn="l"/>
                    <a:tab pos="5029200" algn="l"/>
                  </a:tabLst>
                </a:pPr>
                <a:r>
                  <a:rPr lang="en-GB" altLang="en-US" sz="2000" b="0" dirty="0">
                    <a:solidFill>
                      <a:schemeClr val="tx1"/>
                    </a:solidFill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Then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44613" algn="l"/>
                    <a:tab pos="1792288" algn="l"/>
                    <a:tab pos="2305050" algn="l"/>
                    <a:tab pos="2743200" algn="l"/>
                    <a:tab pos="3200400" algn="l"/>
                    <a:tab pos="3648075" algn="l"/>
                    <a:tab pos="4095750" algn="l"/>
                    <a:tab pos="4545013" algn="l"/>
                    <a:tab pos="5029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GB" sz="1800" i="1" spc="-1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800" i="1" spc="-1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𝑝𝑟𝑜𝑑𝑢𝑐𝑡𝑠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1800" i="1" spc="-1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 spc="-1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1800" i="1" spc="-1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800" i="1" spc="-1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i="1" spc="-1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GB" sz="1800" i="1" spc="-1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800" i="1" spc="-1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800" i="1" spc="-1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1800" i="1" spc="-1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1800" i="1" spc="-1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GB" sz="1800" i="1" spc="-1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800" i="1" spc="-1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800" i="1" spc="-1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GB" sz="1800" i="1" spc="-1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sz="1800" i="1" spc="-1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en-GB" sz="1800" i="1" spc="-1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sz="1800" i="1" spc="-1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800" i="1" spc="-1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GB" sz="1800" i="1" spc="-1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800" i="1" spc="-1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kumimoji="0" lang="en-GB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ITC Bookman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44613" algn="l"/>
                    <a:tab pos="1792288" algn="l"/>
                    <a:tab pos="2305050" algn="l"/>
                    <a:tab pos="2743200" algn="l"/>
                    <a:tab pos="3200400" algn="l"/>
                    <a:tab pos="3648075" algn="l"/>
                    <a:tab pos="4095750" algn="l"/>
                    <a:tab pos="4545013" algn="l"/>
                    <a:tab pos="5029200" algn="l"/>
                  </a:tabLst>
                </a:pPr>
                <a:r>
                  <a:rPr kumimoji="0" lang="en-GB" altLang="en-US" sz="2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kumimoji="0" lang="en-GB" altLang="en-US" sz="2000" b="0" i="0" u="none" strike="noStrike" cap="none" normalizeH="0" baseline="-2500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i</a:t>
                </a: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 = number of moles of products per mole of fuel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44613" algn="l"/>
                    <a:tab pos="1792288" algn="l"/>
                    <a:tab pos="2305050" algn="l"/>
                    <a:tab pos="2743200" algn="l"/>
                    <a:tab pos="3200400" algn="l"/>
                    <a:tab pos="3648075" algn="l"/>
                    <a:tab pos="4095750" algn="l"/>
                    <a:tab pos="4545013" algn="l"/>
                    <a:tab pos="5029200" algn="l"/>
                  </a:tabLst>
                </a:pPr>
                <a:endParaRPr lang="en-GB" sz="1800" i="1" spc="-10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44613" algn="l"/>
                    <a:tab pos="1792288" algn="l"/>
                    <a:tab pos="2305050" algn="l"/>
                    <a:tab pos="2743200" algn="l"/>
                    <a:tab pos="3200400" algn="l"/>
                    <a:tab pos="3648075" algn="l"/>
                    <a:tab pos="4095750" algn="l"/>
                    <a:tab pos="4545013" algn="l"/>
                    <a:tab pos="5029200" algn="l"/>
                  </a:tabLst>
                </a:pPr>
                <a14:m>
                  <m:oMath xmlns:m="http://schemas.openxmlformats.org/officeDocument/2006/math">
                    <m:r>
                      <a:rPr lang="en-GB" sz="1800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en-GB" sz="1800" i="1" spc="-1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sz="1800" i="1" spc="-1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800" i="1" spc="-1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GB" sz="1800" i="1" spc="-1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nn-NO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 for C2H6 = -1427860 kJ/kmol 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44613" algn="l"/>
                    <a:tab pos="1792288" algn="l"/>
                    <a:tab pos="2305050" algn="l"/>
                    <a:tab pos="2743200" algn="l"/>
                    <a:tab pos="3200400" algn="l"/>
                    <a:tab pos="3648075" algn="l"/>
                    <a:tab pos="4095750" algn="l"/>
                    <a:tab pos="4545013" algn="l"/>
                    <a:tab pos="5029200" algn="l"/>
                  </a:tabLst>
                </a:pPr>
                <a:endParaRPr kumimoji="0" lang="nn-NO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ITC Bookman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44613" algn="l"/>
                    <a:tab pos="1792288" algn="l"/>
                    <a:tab pos="2305050" algn="l"/>
                    <a:tab pos="2743200" algn="l"/>
                    <a:tab pos="3200400" algn="l"/>
                    <a:tab pos="3648075" algn="l"/>
                    <a:tab pos="4095750" algn="l"/>
                    <a:tab pos="4545013" algn="l"/>
                    <a:tab pos="5029200" algn="l"/>
                  </a:tabLst>
                </a:pPr>
                <a:r>
                  <a:rPr kumimoji="0" lang="nn-NO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at 25C,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pc="-1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sz="2000" i="1" spc="-1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 spc="-1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GB" sz="2000" i="1" spc="-1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GB" sz="2000" i="1" spc="-1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ITC Bookman"/>
                    <a:cs typeface="Times New Roman" panose="02020603050405020304" pitchFamily="18" charset="0"/>
                    <a:sym typeface="Symbol" panose="05050102010706020507" pitchFamily="18" charset="2"/>
                  </a:rPr>
                  <a:t> = 0 by definition (see Tables)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-914400" algn="l"/>
                    <a:tab pos="-457200" algn="l"/>
                    <a:tab pos="457200" algn="l"/>
                    <a:tab pos="914400" algn="l"/>
                    <a:tab pos="1344613" algn="l"/>
                    <a:tab pos="1792288" algn="l"/>
                    <a:tab pos="2305050" algn="l"/>
                    <a:tab pos="2743200" algn="l"/>
                    <a:tab pos="3200400" algn="l"/>
                    <a:tab pos="3648075" algn="l"/>
                    <a:tab pos="4095750" algn="l"/>
                    <a:tab pos="4545013" algn="l"/>
                    <a:tab pos="5029200" algn="l"/>
                  </a:tabLst>
                </a:pPr>
                <a:endParaRPr kumimoji="0" lang="en-GB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ITC Bookman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71F6A7-9CCD-0039-11E6-2AA9A1A76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" y="1805771"/>
                <a:ext cx="8590091" cy="5654497"/>
              </a:xfrm>
              <a:prstGeom prst="rect">
                <a:avLst/>
              </a:prstGeom>
              <a:blipFill>
                <a:blip r:embed="rId2"/>
                <a:stretch>
                  <a:fillRect l="-710" t="-539" r="-7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82F34E-38E9-082F-28E4-2BA538C2B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4B1E937A-5770-766D-3176-8E7878C47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EE40AD-A28D-5D4A-0CE2-9A77FF4D3188}"/>
              </a:ext>
            </a:extLst>
          </p:cNvPr>
          <p:cNvSpPr txBox="1"/>
          <p:nvPr/>
        </p:nvSpPr>
        <p:spPr>
          <a:xfrm>
            <a:off x="612648" y="868680"/>
            <a:ext cx="820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dirty="0"/>
              <a:t>Use of Molar Enthalpy </a:t>
            </a:r>
            <a:r>
              <a:rPr lang="en-GB" sz="1800" b="0" dirty="0"/>
              <a:t>- Tables </a:t>
            </a:r>
            <a:r>
              <a:rPr lang="en-GB" sz="1800" b="0" dirty="0" err="1"/>
              <a:t>p</a:t>
            </a:r>
            <a:r>
              <a:rPr lang="en-GB" sz="1800" b="0" dirty="0"/>
              <a:t> 18-20</a:t>
            </a:r>
            <a:endParaRPr lang="en-GB" b="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71D1FE9-C3B0-E5CA-0CD7-0B5A90A452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4523" y="1252728"/>
          <a:ext cx="2684069" cy="639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66680" imgH="253800" progId="Equation.3">
                  <p:embed/>
                </p:oleObj>
              </mc:Choice>
              <mc:Fallback>
                <p:oleObj name="Equation" r:id="rId3" imgW="1066680" imgH="2538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523" y="1252728"/>
                        <a:ext cx="2684069" cy="639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BB54AAA-A8B4-A9B9-81D8-B274F19FC0CA}"/>
              </a:ext>
            </a:extLst>
          </p:cNvPr>
          <p:cNvSpPr txBox="1"/>
          <p:nvPr/>
        </p:nvSpPr>
        <p:spPr>
          <a:xfrm>
            <a:off x="5468299" y="970342"/>
            <a:ext cx="3657600" cy="58477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0" dirty="0"/>
              <a:t>Work directly from combustion equation – no need to convert to mass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845C43-05AD-ADA5-43CE-3EA47C24F3F7}"/>
              </a:ext>
            </a:extLst>
          </p:cNvPr>
          <p:cNvCxnSpPr>
            <a:cxnSpLocks/>
          </p:cNvCxnSpPr>
          <p:nvPr/>
        </p:nvCxnSpPr>
        <p:spPr bwMode="auto">
          <a:xfrm flipV="1">
            <a:off x="3525864" y="4742481"/>
            <a:ext cx="1942435" cy="7671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502166-98F7-3DDE-AFF8-CAE33E59B7F0}"/>
              </a:ext>
            </a:extLst>
          </p:cNvPr>
          <p:cNvCxnSpPr>
            <a:cxnSpLocks/>
          </p:cNvCxnSpPr>
          <p:nvPr/>
        </p:nvCxnSpPr>
        <p:spPr bwMode="auto">
          <a:xfrm flipV="1">
            <a:off x="1573078" y="4742481"/>
            <a:ext cx="3107410" cy="15027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6FCE45-FFB5-7449-C381-8ACA6C02BE2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56022" y="2723706"/>
            <a:ext cx="815598" cy="10346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4441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3" y="2084352"/>
            <a:ext cx="8765275" cy="297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846" y="1307507"/>
            <a:ext cx="7845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State enthalpy from tables – zero at 25C, 298.15K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905854" y="3811424"/>
            <a:ext cx="444382" cy="444382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503492" y="3811424"/>
            <a:ext cx="444382" cy="444382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62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D6E5B1-4826-5D7B-C7E5-E67A695D7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A235D5-8709-52B9-6BE3-BF8EA4A75C0C}"/>
                  </a:ext>
                </a:extLst>
              </p:cNvPr>
              <p:cNvSpPr txBox="1"/>
              <p:nvPr/>
            </p:nvSpPr>
            <p:spPr>
              <a:xfrm>
                <a:off x="290593" y="1212052"/>
                <a:ext cx="8562814" cy="5402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b="0" dirty="0"/>
                  <a:t>Therefore, choose a flame temperature to satisfy equation: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+13.16</m:t>
                      </m:r>
                      <m:sSub>
                        <m:sSubPr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=1427860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𝑘𝐽</m:t>
                      </m:r>
                    </m:oMath>
                  </m:oMathPara>
                </a14:m>
                <a:endParaRPr lang="en-GB" b="0" dirty="0"/>
              </a:p>
              <a:p>
                <a:pPr algn="l"/>
                <a:r>
                  <a:rPr lang="en-GB" b="0" dirty="0"/>
                  <a:t>Use enthalpy values from pages 18 and 19 of Tables.</a:t>
                </a:r>
              </a:p>
              <a:p>
                <a:pPr algn="l"/>
                <a:r>
                  <a:rPr lang="en-GB" b="0" dirty="0"/>
                  <a:t>	If T = 2200 K, then LHS of equation = 1290210 kJ</a:t>
                </a:r>
              </a:p>
              <a:p>
                <a:pPr algn="l"/>
                <a:r>
                  <a:rPr lang="en-GB" sz="2400" b="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What is molar enthalpy of each product at 2200 K ?</a:t>
                </a:r>
              </a:p>
              <a:p>
                <a:pPr algn="l"/>
                <a:r>
                  <a:rPr lang="en-GB" b="0" dirty="0"/>
                  <a:t>	If T = 2400 K, then LHS of equation = 1442159 kJ</a:t>
                </a:r>
              </a:p>
              <a:p>
                <a:pPr algn="l"/>
                <a:r>
                  <a:rPr lang="en-GB" b="0" dirty="0"/>
                  <a:t>By interpolation when T = 2381 K, LHS = 1427860 kJ</a:t>
                </a:r>
              </a:p>
              <a:p>
                <a:pPr algn="l"/>
                <a:r>
                  <a:rPr lang="en-GB" b="0" dirty="0"/>
                  <a:t>Therefore:	Flame Temp = 2108°C</a:t>
                </a:r>
              </a:p>
              <a:p>
                <a:pPr algn="l"/>
                <a:r>
                  <a:rPr lang="en-GB" sz="1600" b="0" i="1" dirty="0"/>
                  <a:t>(The difference between these results illustrates the error resulting from the use of a mean cp.  Variation in cp is not linear, especially over large temperature differences, hence this 2.5% error in temperature rise.)</a:t>
                </a:r>
              </a:p>
              <a:p>
                <a:pPr algn="l"/>
                <a:r>
                  <a:rPr lang="en-GB" sz="1600" b="0" i="1" dirty="0"/>
                  <a:t>Another example with preheated air is in the notes.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A235D5-8709-52B9-6BE3-BF8EA4A75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93" y="1212052"/>
                <a:ext cx="8562814" cy="5402505"/>
              </a:xfrm>
              <a:prstGeom prst="rect">
                <a:avLst/>
              </a:prstGeom>
              <a:blipFill>
                <a:blip r:embed="rId2"/>
                <a:stretch>
                  <a:fillRect l="-1140" t="-790" b="-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9E39DC-3754-2095-D63E-16079FE7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8F4C1AB7-FABA-B44F-FA32-848DBFA34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</p:spTree>
    <p:extLst>
      <p:ext uri="{BB962C8B-B14F-4D97-AF65-F5344CB8AC3E}">
        <p14:creationId xmlns:p14="http://schemas.microsoft.com/office/powerpoint/2010/main" val="3678119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776" y="937048"/>
            <a:ext cx="820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/>
              <a:t>More about Enthalpy and Entropy in Combustion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28800"/>
            <a:ext cx="82021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Third Law of Thermodynamics – absolute entropy</a:t>
            </a:r>
          </a:p>
          <a:p>
            <a:pPr algn="l"/>
            <a:r>
              <a:rPr lang="en-GB" b="0" dirty="0"/>
              <a:t>Entropy of all substances (elements and compounds) is zero at 0 K.</a:t>
            </a:r>
          </a:p>
          <a:p>
            <a:pPr algn="l"/>
            <a:r>
              <a:rPr lang="en-GB" sz="2000" b="0" i="1" dirty="0"/>
              <a:t>Entropies given in Tables  p18-20 at 1 bar.</a:t>
            </a:r>
            <a:endParaRPr lang="en-GB" b="0" i="1" dirty="0"/>
          </a:p>
          <a:p>
            <a:pPr algn="l"/>
            <a:r>
              <a:rPr lang="en-GB" sz="2000" b="0" dirty="0"/>
              <a:t>For gases at other pressures use:</a:t>
            </a:r>
            <a:endParaRPr lang="en-GB" b="0" dirty="0"/>
          </a:p>
          <a:p>
            <a:pPr algn="l"/>
            <a:endParaRPr lang="en-GB" b="0" dirty="0"/>
          </a:p>
          <a:p>
            <a:pPr algn="l"/>
            <a:endParaRPr lang="en-GB" b="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979185"/>
              </p:ext>
            </p:extLst>
          </p:nvPr>
        </p:nvGraphicFramePr>
        <p:xfrm>
          <a:off x="2336457" y="4427776"/>
          <a:ext cx="4741862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680" imgH="482400" progId="Equation.3">
                  <p:embed/>
                </p:oleObj>
              </mc:Choice>
              <mc:Fallback>
                <p:oleObj name="Equation" r:id="rId2" imgW="2209680" imgH="4824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457" y="4427776"/>
                        <a:ext cx="4741862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3189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3" y="2084352"/>
            <a:ext cx="8765275" cy="297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846" y="1307507"/>
            <a:ext cx="7409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State entropy from tables – zero at 0K, -273.15K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555193" y="3230310"/>
            <a:ext cx="444381" cy="444381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135739" y="3230310"/>
            <a:ext cx="444381" cy="444381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856" y="5094837"/>
            <a:ext cx="282464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1600" b="0" dirty="0"/>
              <a:t>Convenient reference temperature defined for enthalpy based on typical atmospheric conditions for combustion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99574" y="5152574"/>
            <a:ext cx="44362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1600" b="0" dirty="0"/>
              <a:t>Entropy zero point is a fact of nature</a:t>
            </a:r>
          </a:p>
        </p:txBody>
      </p:sp>
    </p:spTree>
    <p:extLst>
      <p:ext uri="{BB962C8B-B14F-4D97-AF65-F5344CB8AC3E}">
        <p14:creationId xmlns:p14="http://schemas.microsoft.com/office/powerpoint/2010/main" val="404451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0" y="21336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/>
              <a:t>Example on entropy at pressure and temperature</a:t>
            </a:r>
          </a:p>
          <a:p>
            <a:r>
              <a:rPr lang="en-GB" b="0" dirty="0"/>
              <a:t>Although enthalpy doesn’t change significantly with pressure, entropy does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304DD6-AF13-47AA-AF97-020E6BE35054}"/>
                  </a:ext>
                </a:extLst>
              </p:cNvPr>
              <p:cNvSpPr txBox="1"/>
              <p:nvPr/>
            </p:nvSpPr>
            <p:spPr>
              <a:xfrm>
                <a:off x="267862" y="1681603"/>
                <a:ext cx="8767649" cy="456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tabLst>
                    <a:tab pos="-457200" algn="l"/>
                  </a:tabLst>
                </a:pPr>
                <a:r>
                  <a:rPr lang="en-GB" sz="2000" b="0" spc="-10" dirty="0">
                    <a:effectLst/>
                    <a:latin typeface="Bookm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Find the absolute entropy of 1 kg of methane vapour at 400 K, 12 bar</a:t>
                </a:r>
                <a:endParaRPr lang="en-GB" sz="2000" b="0" dirty="0">
                  <a:effectLst/>
                  <a:latin typeface="ITC Bookman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-457200" algn="l"/>
                  </a:tabLst>
                </a:pPr>
                <a:r>
                  <a:rPr lang="en-GB" sz="2000" b="0" spc="-10" dirty="0">
                    <a:effectLst/>
                    <a:latin typeface="Bookm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2000" b="0" dirty="0">
                  <a:effectLst/>
                  <a:latin typeface="ITC Bookman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GB" sz="2000" b="0" spc="-10" dirty="0">
                    <a:effectLst/>
                    <a:latin typeface="Bookm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S</a:t>
                </a:r>
                <a:r>
                  <a:rPr lang="en-GB" sz="2000" b="0" spc="-10" baseline="-25000" dirty="0">
                    <a:effectLst/>
                    <a:latin typeface="Bookm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12 bar</a:t>
                </a:r>
                <a:r>
                  <a:rPr lang="en-GB" sz="2000" b="0" spc="-10" dirty="0">
                    <a:effectLst/>
                    <a:latin typeface="Bookm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S</a:t>
                </a:r>
                <a:r>
                  <a:rPr lang="en-GB" sz="2000" b="0" spc="-10" baseline="-25000" dirty="0">
                    <a:effectLst/>
                    <a:latin typeface="Bookm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bar</a:t>
                </a:r>
                <a:r>
                  <a:rPr lang="en-GB" sz="2000" b="0" spc="-10" dirty="0">
                    <a:effectLst/>
                    <a:latin typeface="Bookm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-R log</a:t>
                </a:r>
                <a:r>
                  <a:rPr lang="en-GB" sz="2000" b="0" spc="-10" baseline="-25000" dirty="0">
                    <a:effectLst/>
                    <a:latin typeface="Bookm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GB" sz="2000" b="0" spc="-10" dirty="0">
                    <a:effectLst/>
                    <a:latin typeface="Bookm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</a:t>
                </a:r>
              </a:p>
              <a:p>
                <a:pPr algn="just"/>
                <a:endParaRPr lang="en-GB" sz="2000" dirty="0">
                  <a:effectLst/>
                  <a:latin typeface="ITC Bookman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̃"/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acc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8.314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=0.5196 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𝑘𝐽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𝑘𝑔𝐾</m:t>
                      </m:r>
                    </m:oMath>
                  </m:oMathPara>
                </a14:m>
                <a:endParaRPr lang="en-GB" sz="2000" dirty="0">
                  <a:effectLst/>
                  <a:latin typeface="ITC Bookman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2000" dirty="0">
                  <a:effectLst/>
                  <a:latin typeface="ITC Bookman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1612900" algn="ctr"/>
                  </a:tabLst>
                </a:pPr>
                <a:r>
                  <a:rPr lang="en-GB" sz="2000" spc="-10" dirty="0">
                    <a:effectLst/>
                    <a:latin typeface="Bookm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GB" sz="2000" b="0" spc="-10" dirty="0">
                    <a:effectLst/>
                    <a:latin typeface="Bookm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-1.291 kJ/kg K</a:t>
                </a:r>
                <a:endParaRPr lang="en-GB" sz="2000" b="0" dirty="0">
                  <a:effectLst/>
                  <a:latin typeface="ITC Bookman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-457200" algn="l"/>
                  </a:tabLst>
                </a:pPr>
                <a:r>
                  <a:rPr lang="en-GB" sz="2000" b="0" spc="-10" dirty="0">
                    <a:effectLst/>
                    <a:latin typeface="Bookm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from tables,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sz="2000" b="0" i="1" spc="-1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000" b="0" i="1" spc="-1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GB" sz="2000" b="0" spc="-10" dirty="0">
                    <a:effectLst/>
                    <a:latin typeface="Bookm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methan</a:t>
                </a:r>
                <a:r>
                  <a:rPr lang="en-GB" sz="2000" b="0" spc="-10" dirty="0">
                    <a:latin typeface="Bookm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 at 400 K is 197.25 kJ/</a:t>
                </a:r>
                <a:r>
                  <a:rPr lang="en-GB" sz="2000" b="0" spc="-10" dirty="0" err="1">
                    <a:latin typeface="Bookm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kmolK</a:t>
                </a:r>
                <a:r>
                  <a:rPr lang="en-GB" sz="2000" b="0" spc="-10" dirty="0">
                    <a:latin typeface="Bookm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therefore s (specific, per kg) of methane at 400 K is 12.33 kJ/</a:t>
                </a:r>
                <a:r>
                  <a:rPr lang="en-GB" sz="2000" b="0" spc="-10" dirty="0" err="1">
                    <a:latin typeface="Bookm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kgK</a:t>
                </a:r>
                <a:endParaRPr lang="en-GB" sz="2000" b="0" dirty="0">
                  <a:effectLst/>
                  <a:latin typeface="ITC Bookman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-457200" algn="l"/>
                  </a:tabLst>
                </a:pPr>
                <a:r>
                  <a:rPr lang="en-GB" sz="2000" b="0" spc="-10" dirty="0">
                    <a:effectLst/>
                    <a:latin typeface="Bookm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GB" sz="2000" b="0" u="sng" spc="-10" dirty="0">
                    <a:latin typeface="Bookm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GB" sz="2000" b="0" u="sng" spc="-10" dirty="0">
                    <a:effectLst/>
                    <a:latin typeface="Bookm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1 kg of methane at 400 K, 12 bar = 12.33 – 1.291 = 11.037 kJ/K</a:t>
                </a:r>
                <a:endParaRPr lang="en-GB" sz="2000" b="0" dirty="0">
                  <a:effectLst/>
                  <a:latin typeface="ITC Bookman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304DD6-AF13-47AA-AF97-020E6BE35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62" y="1681603"/>
                <a:ext cx="8767649" cy="4563622"/>
              </a:xfrm>
              <a:prstGeom prst="rect">
                <a:avLst/>
              </a:prstGeom>
              <a:blipFill>
                <a:blip r:embed="rId2"/>
                <a:stretch>
                  <a:fillRect l="-765" t="-802" r="-695" b="-1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89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776" y="868680"/>
            <a:ext cx="820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/>
              <a:t>More about Enthalpy and Entropy in Combustion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664208"/>
            <a:ext cx="841248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Enthalpy of Formation – Hess’s Law</a:t>
            </a:r>
          </a:p>
          <a:p>
            <a:pPr marL="457200" indent="-457200" algn="l">
              <a:buAutoNum type="alphaUcPeriod"/>
            </a:pPr>
            <a:r>
              <a:rPr lang="en-GB" b="0" dirty="0"/>
              <a:t>Allow for enthalpy changes in reactions using </a:t>
            </a:r>
            <a:r>
              <a:rPr lang="en-GB" b="0" i="1" dirty="0"/>
              <a:t>enthalpy of combustion.    (need to know reaction enthalpy for each reaction) 		</a:t>
            </a:r>
            <a:r>
              <a:rPr lang="en-GB" sz="1800" b="0" i="1" dirty="0"/>
              <a:t>- we’ve just done this!</a:t>
            </a:r>
            <a:endParaRPr lang="en-GB" b="0" i="1" dirty="0"/>
          </a:p>
          <a:p>
            <a:pPr algn="l"/>
            <a:endParaRPr lang="en-GB" b="0" dirty="0"/>
          </a:p>
          <a:p>
            <a:pPr marL="457200" indent="-457200" algn="l">
              <a:buAutoNum type="alphaUcPeriod" startAt="2"/>
            </a:pPr>
            <a:r>
              <a:rPr lang="en-GB" b="0" dirty="0"/>
              <a:t>Use </a:t>
            </a:r>
            <a:r>
              <a:rPr lang="en-GB" b="0" i="1" dirty="0"/>
              <a:t>enthalpy of formation </a:t>
            </a:r>
            <a:r>
              <a:rPr lang="en-GB" b="0" dirty="0"/>
              <a:t>to give enthalpies of reactants and products.</a:t>
            </a:r>
          </a:p>
          <a:p>
            <a:pPr marL="457200" indent="-457200" algn="l"/>
            <a:r>
              <a:rPr lang="en-GB" sz="2000" b="0" dirty="0"/>
              <a:t>Enthalpy of formation of elements in their standard state (i.e. some elements are standard as diatomic molecules) is defined as being zero at 25</a:t>
            </a:r>
            <a:r>
              <a:rPr lang="en-GB" sz="2000" b="0" dirty="0">
                <a:sym typeface="Symbol"/>
              </a:rPr>
              <a:t>C, 1 bar.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41866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Combustion – Lecture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6964532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Learning outcomes:</a:t>
            </a:r>
          </a:p>
          <a:p>
            <a:r>
              <a:rPr lang="en-GB" sz="2400" dirty="0"/>
              <a:t>Understand how to apply 1st Law of thermodynamics (SFEE) to combustion using enthalpies of reaction</a:t>
            </a:r>
          </a:p>
          <a:p>
            <a:r>
              <a:rPr lang="en-GB" sz="2400" dirty="0"/>
              <a:t>Understand how to calculate a flame temperature.</a:t>
            </a:r>
          </a:p>
          <a:p>
            <a:r>
              <a:rPr lang="en-GB" sz="2400" dirty="0"/>
              <a:t>Understand how to use tables of molar enthalpy in combustion calculations.</a:t>
            </a:r>
          </a:p>
          <a:p>
            <a:r>
              <a:rPr lang="en-GB" sz="2400" dirty="0"/>
              <a:t>Understand concepts of : Absolute Entropy, Enthalpy of Formation and Hess’s Law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5" descr="Illuminated battery icon">
            <a:extLst>
              <a:ext uri="{FF2B5EF4-FFF2-40B4-BE49-F238E27FC236}">
                <a16:creationId xmlns:a16="http://schemas.microsoft.com/office/drawing/2014/main" id="{9750D8BC-7BFA-2877-5CFE-32A0B93329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3" b="8440"/>
          <a:stretch/>
        </p:blipFill>
        <p:spPr>
          <a:xfrm>
            <a:off x="6950990" y="1417638"/>
            <a:ext cx="2193009" cy="1143000"/>
          </a:xfrm>
          <a:prstGeom prst="rect">
            <a:avLst/>
          </a:prstGeom>
        </p:spPr>
      </p:pic>
      <p:pic>
        <p:nvPicPr>
          <p:cNvPr id="8" name="Picture 7" descr="Stream flowing through the grassland">
            <a:extLst>
              <a:ext uri="{FF2B5EF4-FFF2-40B4-BE49-F238E27FC236}">
                <a16:creationId xmlns:a16="http://schemas.microsoft.com/office/drawing/2014/main" id="{C53ECD63-5A9D-EF1D-DEDE-0ECB9C5731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991" y="2791032"/>
            <a:ext cx="2193008" cy="1182168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5638007E-47AB-41F0-9DB0-41D4266F2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90" y="4203594"/>
            <a:ext cx="2193007" cy="111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646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grpSp>
        <p:nvGrpSpPr>
          <p:cNvPr id="138241" name="Group 1"/>
          <p:cNvGrpSpPr>
            <a:grpSpLocks/>
          </p:cNvGrpSpPr>
          <p:nvPr/>
        </p:nvGrpSpPr>
        <p:grpSpPr bwMode="auto">
          <a:xfrm>
            <a:off x="1257110" y="1197864"/>
            <a:ext cx="6405562" cy="4837176"/>
            <a:chOff x="3233" y="3578"/>
            <a:chExt cx="5409" cy="3910"/>
          </a:xfrm>
        </p:grpSpPr>
        <p:sp>
          <p:nvSpPr>
            <p:cNvPr id="138242" name="Line 2"/>
            <p:cNvSpPr>
              <a:spLocks noChangeShapeType="1"/>
            </p:cNvSpPr>
            <p:nvPr/>
          </p:nvSpPr>
          <p:spPr bwMode="auto">
            <a:xfrm>
              <a:off x="3963" y="3672"/>
              <a:ext cx="0" cy="38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38243" name="Line 3"/>
            <p:cNvSpPr>
              <a:spLocks noChangeShapeType="1"/>
            </p:cNvSpPr>
            <p:nvPr/>
          </p:nvSpPr>
          <p:spPr bwMode="auto">
            <a:xfrm>
              <a:off x="3955" y="7473"/>
              <a:ext cx="341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38244" name="Text Box 4"/>
            <p:cNvSpPr txBox="1">
              <a:spLocks noChangeArrowheads="1"/>
            </p:cNvSpPr>
            <p:nvPr/>
          </p:nvSpPr>
          <p:spPr bwMode="auto">
            <a:xfrm>
              <a:off x="6353" y="6982"/>
              <a:ext cx="2135" cy="41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Elements C, O</a:t>
              </a:r>
              <a:r>
                <a:rPr kumimoji="0" lang="en-GB" sz="20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2, </a:t>
              </a: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H</a:t>
              </a:r>
              <a:r>
                <a:rPr kumimoji="0" lang="en-GB" sz="20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</a:t>
              </a: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8245" name="Text Box 5"/>
            <p:cNvSpPr txBox="1">
              <a:spLocks noChangeArrowheads="1"/>
            </p:cNvSpPr>
            <p:nvPr/>
          </p:nvSpPr>
          <p:spPr bwMode="auto">
            <a:xfrm>
              <a:off x="3233" y="4137"/>
              <a:ext cx="731" cy="47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H</a:t>
              </a: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8246" name="Text Box 6"/>
            <p:cNvSpPr txBox="1">
              <a:spLocks noChangeArrowheads="1"/>
            </p:cNvSpPr>
            <p:nvPr/>
          </p:nvSpPr>
          <p:spPr bwMode="auto">
            <a:xfrm>
              <a:off x="6353" y="4159"/>
              <a:ext cx="2226" cy="45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Reactants C</a:t>
              </a:r>
              <a:r>
                <a:rPr kumimoji="0" lang="en-GB" sz="2000" b="0" i="0" u="none" strike="noStrike" cap="none" normalizeH="0" baseline="-2500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x</a:t>
              </a:r>
              <a:r>
                <a:rPr kumimoji="0" lang="en-GB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H</a:t>
              </a:r>
              <a:r>
                <a:rPr kumimoji="0" lang="en-GB" sz="2000" b="0" i="0" u="none" strike="noStrike" cap="none" normalizeH="0" baseline="-2500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y</a:t>
              </a:r>
              <a:r>
                <a:rPr kumimoji="0" lang="en-GB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, O</a:t>
              </a:r>
              <a:r>
                <a:rPr kumimoji="0" lang="en-GB" sz="2000" b="0" i="0" u="none" strike="noStrike" cap="none" normalizeH="0" baseline="-2500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</a:t>
              </a: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8247" name="Text Box 7"/>
            <p:cNvSpPr txBox="1">
              <a:spLocks noChangeArrowheads="1"/>
            </p:cNvSpPr>
            <p:nvPr/>
          </p:nvSpPr>
          <p:spPr bwMode="auto">
            <a:xfrm>
              <a:off x="6353" y="5490"/>
              <a:ext cx="2274" cy="42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Products CO</a:t>
              </a:r>
              <a:r>
                <a:rPr kumimoji="0" lang="en-GB" sz="20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</a:t>
              </a: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, H</a:t>
              </a:r>
              <a:r>
                <a:rPr kumimoji="0" lang="en-GB" sz="20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</a:t>
              </a: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O </a:t>
              </a: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8248" name="Line 8"/>
            <p:cNvSpPr>
              <a:spLocks noChangeShapeType="1"/>
            </p:cNvSpPr>
            <p:nvPr/>
          </p:nvSpPr>
          <p:spPr bwMode="auto">
            <a:xfrm>
              <a:off x="5132" y="4340"/>
              <a:ext cx="30" cy="28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38249" name="Line 9"/>
            <p:cNvSpPr>
              <a:spLocks noChangeShapeType="1"/>
            </p:cNvSpPr>
            <p:nvPr/>
          </p:nvSpPr>
          <p:spPr bwMode="auto">
            <a:xfrm>
              <a:off x="6055" y="5705"/>
              <a:ext cx="0" cy="14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38250" name="Line 10"/>
            <p:cNvSpPr>
              <a:spLocks noChangeShapeType="1"/>
            </p:cNvSpPr>
            <p:nvPr/>
          </p:nvSpPr>
          <p:spPr bwMode="auto">
            <a:xfrm>
              <a:off x="6053" y="4340"/>
              <a:ext cx="0" cy="136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38251" name="Text Box 11"/>
            <p:cNvSpPr txBox="1">
              <a:spLocks noChangeArrowheads="1"/>
            </p:cNvSpPr>
            <p:nvPr/>
          </p:nvSpPr>
          <p:spPr bwMode="auto">
            <a:xfrm>
              <a:off x="3852" y="5492"/>
              <a:ext cx="1441" cy="47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H</a:t>
              </a:r>
              <a:r>
                <a:rPr kumimoji="0" lang="en-GB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f0 reactants</a:t>
              </a: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8252" name="Text Box 12"/>
            <p:cNvSpPr txBox="1">
              <a:spLocks noChangeArrowheads="1"/>
            </p:cNvSpPr>
            <p:nvPr/>
          </p:nvSpPr>
          <p:spPr bwMode="auto">
            <a:xfrm>
              <a:off x="5732" y="6237"/>
              <a:ext cx="1703" cy="47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H</a:t>
              </a:r>
              <a:r>
                <a:rPr kumimoji="0" lang="en-GB" sz="20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f0 products</a:t>
              </a: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8253" name="Text Box 13"/>
            <p:cNvSpPr txBox="1">
              <a:spLocks noChangeArrowheads="1"/>
            </p:cNvSpPr>
            <p:nvPr/>
          </p:nvSpPr>
          <p:spPr bwMode="auto">
            <a:xfrm>
              <a:off x="5775" y="4849"/>
              <a:ext cx="1564" cy="49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sym typeface="Symbol" pitchFamily="18" charset="2"/>
                </a:rPr>
                <a:t></a:t>
              </a: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H</a:t>
              </a:r>
              <a:r>
                <a:rPr kumimoji="0" lang="en-GB" sz="20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 reaction</a:t>
              </a:r>
              <a:r>
                <a:rPr kumimoji="0" lang="en-GB" sz="20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8254" name="Text Box 14"/>
            <p:cNvSpPr txBox="1">
              <a:spLocks noChangeArrowheads="1"/>
            </p:cNvSpPr>
            <p:nvPr/>
          </p:nvSpPr>
          <p:spPr bwMode="auto">
            <a:xfrm>
              <a:off x="4272" y="3578"/>
              <a:ext cx="4370" cy="43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Hess’s Law:  </a:t>
              </a:r>
              <a:r>
                <a:rPr kumimoji="0" lang="en-GB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sym typeface="Symbol" pitchFamily="18" charset="2"/>
                </a:rPr>
                <a:t></a:t>
              </a:r>
              <a:r>
                <a:rPr kumimoji="0" lang="en-GB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H</a:t>
              </a:r>
              <a:r>
                <a:rPr kumimoji="0" lang="en-GB" sz="2000" b="1" i="0" u="none" strike="noStrike" cap="none" normalizeH="0" baseline="-2500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 </a:t>
              </a:r>
              <a:r>
                <a:rPr kumimoji="0" lang="en-GB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= H</a:t>
              </a:r>
              <a:r>
                <a:rPr kumimoji="0" lang="en-GB" sz="2000" b="1" i="0" u="none" strike="noStrike" cap="none" normalizeH="0" baseline="-2500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f0 reactants</a:t>
              </a:r>
              <a:r>
                <a:rPr kumimoji="0" lang="en-GB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– H</a:t>
              </a:r>
              <a:r>
                <a:rPr kumimoji="0" lang="en-GB" sz="2000" b="1" i="0" u="none" strike="noStrike" cap="none" normalizeH="0" baseline="-2500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f0 products</a:t>
              </a: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5279" y="200025"/>
            <a:ext cx="83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0C6FCA-48DE-9B41-D954-9CA1B20454A8}"/>
              </a:ext>
            </a:extLst>
          </p:cNvPr>
          <p:cNvCxnSpPr>
            <a:stCxn id="138247" idx="1"/>
          </p:cNvCxnSpPr>
          <p:nvPr/>
        </p:nvCxnSpPr>
        <p:spPr bwMode="auto">
          <a:xfrm flipH="1">
            <a:off x="4267451" y="3825527"/>
            <a:ext cx="684492" cy="37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0A19D3-7573-252E-8E64-EE8C24F5F82E}"/>
              </a:ext>
            </a:extLst>
          </p:cNvPr>
          <p:cNvCxnSpPr>
            <a:cxnSpLocks/>
          </p:cNvCxnSpPr>
          <p:nvPr/>
        </p:nvCxnSpPr>
        <p:spPr bwMode="auto">
          <a:xfrm flipH="1">
            <a:off x="3270913" y="2152882"/>
            <a:ext cx="168103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4BF4CC-A1D9-6308-55ED-37D0E4D8D03B}"/>
              </a:ext>
            </a:extLst>
          </p:cNvPr>
          <p:cNvCxnSpPr>
            <a:cxnSpLocks/>
          </p:cNvCxnSpPr>
          <p:nvPr/>
        </p:nvCxnSpPr>
        <p:spPr bwMode="auto">
          <a:xfrm flipH="1">
            <a:off x="3270913" y="5651058"/>
            <a:ext cx="168103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13225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8101" y="13412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1088136"/>
            <a:ext cx="801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Enthalpy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616" y="2249424"/>
            <a:ext cx="844905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dirty="0"/>
              <a:t>        Enthalpy of formation of compound from it’s elements at 25</a:t>
            </a:r>
            <a:r>
              <a:rPr lang="en-GB" sz="2000" b="0" dirty="0">
                <a:sym typeface="Symbol"/>
              </a:rPr>
              <a:t>C, 1 bar.</a:t>
            </a:r>
          </a:p>
          <a:p>
            <a:pPr algn="l"/>
            <a:endParaRPr lang="en-GB" sz="2000" b="0" dirty="0">
              <a:sym typeface="Symbol"/>
            </a:endParaRPr>
          </a:p>
          <a:p>
            <a:pPr algn="l"/>
            <a:r>
              <a:rPr lang="en-GB" sz="2000" b="0" dirty="0">
                <a:sym typeface="Symbol"/>
              </a:rPr>
              <a:t>        Change in enthalpy of compound to bring it to actual T and P. </a:t>
            </a:r>
          </a:p>
          <a:p>
            <a:pPr algn="l"/>
            <a:r>
              <a:rPr lang="en-GB" sz="2000" b="0" dirty="0">
                <a:sym typeface="Symbol"/>
              </a:rPr>
              <a:t>	= c</a:t>
            </a:r>
            <a:r>
              <a:rPr lang="en-GB" sz="2000" b="0" baseline="-25000" dirty="0">
                <a:sym typeface="Symbol"/>
              </a:rPr>
              <a:t>p</a:t>
            </a:r>
            <a:r>
              <a:rPr lang="en-GB" sz="2000" b="0" dirty="0">
                <a:sym typeface="Symbol"/>
              </a:rPr>
              <a:t> T for gases.</a:t>
            </a:r>
          </a:p>
          <a:p>
            <a:pPr algn="l"/>
            <a:endParaRPr lang="en-GB" sz="2000" b="0" dirty="0">
              <a:sym typeface="Symbol"/>
            </a:endParaRPr>
          </a:p>
          <a:p>
            <a:pPr algn="l"/>
            <a:r>
              <a:rPr lang="en-GB" sz="2000" b="0" i="1" dirty="0">
                <a:sym typeface="Symbol"/>
              </a:rPr>
              <a:t>Note:  enthalpy of gases does not change significantly with pressure.</a:t>
            </a:r>
            <a:endParaRPr lang="en-GB" sz="2000" b="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 bwMode="auto">
              <a:xfrm>
                <a:off x="2898775" y="1096963"/>
                <a:ext cx="2941638" cy="762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𝑓𝑜</m:t>
                          </m:r>
                        </m:sub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b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̃"/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8775" y="1096963"/>
                <a:ext cx="2941638" cy="762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459" name="Object 3"/>
              <p:cNvSpPr txBox="1"/>
              <p:nvPr/>
            </p:nvSpPr>
            <p:spPr bwMode="auto">
              <a:xfrm>
                <a:off x="338328" y="2162821"/>
                <a:ext cx="588963" cy="6921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𝑓𝑜</m:t>
                          </m:r>
                        </m:sub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745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328" y="2162821"/>
                <a:ext cx="588963" cy="692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460" name="Object 4"/>
              <p:cNvSpPr txBox="1"/>
              <p:nvPr/>
            </p:nvSpPr>
            <p:spPr bwMode="auto">
              <a:xfrm>
                <a:off x="338328" y="3134519"/>
                <a:ext cx="671513" cy="58896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̃"/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746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328" y="3134519"/>
                <a:ext cx="671513" cy="5889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45279" y="200025"/>
            <a:ext cx="83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2.2</a:t>
            </a:r>
          </a:p>
        </p:txBody>
      </p:sp>
    </p:spTree>
    <p:extLst>
      <p:ext uri="{BB962C8B-B14F-4D97-AF65-F5344CB8AC3E}">
        <p14:creationId xmlns:p14="http://schemas.microsoft.com/office/powerpoint/2010/main" val="1605155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1948440"/>
            <a:ext cx="8233301" cy="298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462" y="264920"/>
            <a:ext cx="847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Selection of species showing formation enthalpy, </a:t>
            </a:r>
            <a:r>
              <a:rPr lang="en-GB" dirty="0">
                <a:sym typeface="Symbol"/>
              </a:rPr>
              <a:t></a:t>
            </a:r>
            <a:r>
              <a:rPr lang="en-GB" i="1" dirty="0">
                <a:sym typeface="Symbol"/>
              </a:rPr>
              <a:t>h</a:t>
            </a:r>
            <a:r>
              <a:rPr lang="en-GB" baseline="30000" dirty="0">
                <a:sym typeface="Symbol"/>
              </a:rPr>
              <a:t></a:t>
            </a:r>
            <a:r>
              <a:rPr lang="en-GB" baseline="-25000" dirty="0">
                <a:sym typeface="Symbol"/>
              </a:rPr>
              <a:t>f0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4481" y="85457"/>
            <a:ext cx="85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~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546BFD-AC09-7697-64A2-522132019BDF}"/>
              </a:ext>
            </a:extLst>
          </p:cNvPr>
          <p:cNvSpPr txBox="1"/>
          <p:nvPr/>
        </p:nvSpPr>
        <p:spPr>
          <a:xfrm>
            <a:off x="521294" y="5129939"/>
            <a:ext cx="8165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/>
              <a:t>Some are positive, some are negative…. What does it mean?</a:t>
            </a:r>
          </a:p>
          <a:p>
            <a:r>
              <a:rPr lang="en-GB" b="0" dirty="0"/>
              <a:t>If in doubt look at CO</a:t>
            </a:r>
            <a:r>
              <a:rPr lang="en-GB" b="0" baseline="-25000" dirty="0"/>
              <a:t>2</a:t>
            </a:r>
            <a:r>
              <a:rPr lang="en-GB" b="0" dirty="0"/>
              <a:t> being formed from C and O</a:t>
            </a:r>
            <a:r>
              <a:rPr lang="en-GB" b="0" baseline="-25000" dirty="0"/>
              <a:t>2</a:t>
            </a:r>
            <a:r>
              <a:rPr lang="en-GB" b="0" dirty="0"/>
              <a:t> and think which way energy goes from the reactants.</a:t>
            </a:r>
          </a:p>
        </p:txBody>
      </p:sp>
    </p:spTree>
    <p:extLst>
      <p:ext uri="{BB962C8B-B14F-4D97-AF65-F5344CB8AC3E}">
        <p14:creationId xmlns:p14="http://schemas.microsoft.com/office/powerpoint/2010/main" val="287092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8101" y="13412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466" y="698955"/>
            <a:ext cx="5308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i="1" dirty="0"/>
              <a:t>Two methods to use SFEE for combustion: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759146"/>
              </p:ext>
            </p:extLst>
          </p:nvPr>
        </p:nvGraphicFramePr>
        <p:xfrm>
          <a:off x="1347788" y="2095500"/>
          <a:ext cx="6227762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17640" imgH="368280" progId="Equation.3">
                  <p:embed/>
                </p:oleObj>
              </mc:Choice>
              <mc:Fallback>
                <p:oleObj name="Equation" r:id="rId2" imgW="2717640" imgH="3682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2095500"/>
                        <a:ext cx="6227762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858112"/>
              </p:ext>
            </p:extLst>
          </p:nvPr>
        </p:nvGraphicFramePr>
        <p:xfrm>
          <a:off x="1358900" y="3251200"/>
          <a:ext cx="663892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58840" imgH="355320" progId="Equation.3">
                  <p:embed/>
                </p:oleObj>
              </mc:Choice>
              <mc:Fallback>
                <p:oleObj name="Equation" r:id="rId4" imgW="2958840" imgH="35532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3251200"/>
                        <a:ext cx="6638925" cy="804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5279" y="200025"/>
            <a:ext cx="83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27417" y="5233269"/>
                <a:ext cx="3852208" cy="876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GB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000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𝒓𝒐𝒅𝒖𝒄𝒕𝒔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00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GB" sz="20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/>
                                </a:rPr>
                                <m:t>∅</m:t>
                              </m:r>
                            </m:sup>
                          </m:sSubSup>
                        </m:e>
                      </m:nary>
                      <m:r>
                        <a:rPr lang="en-GB" sz="2000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𝒓𝒆𝒂𝒄𝒕𝒂𝒏𝒕𝒔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00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GB" sz="20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/>
                                </a:rPr>
                                <m:t>∅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417" y="5233269"/>
                <a:ext cx="3852208" cy="8769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02256" y="6245225"/>
                <a:ext cx="1947906" cy="480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∆</m:t>
                      </m:r>
                      <m:acc>
                        <m:accPr>
                          <m:chr m:val="̃"/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𝒉</m:t>
                          </m:r>
                        </m:e>
                      </m:acc>
                      <m:r>
                        <a:rPr lang="en-GB" b="1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GB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𝒉</m:t>
                          </m:r>
                        </m:e>
                      </m:acc>
                      <m:r>
                        <a:rPr lang="en-GB" b="1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𝒉</m:t>
                              </m:r>
                            </m:e>
                          </m:acc>
                        </m:e>
                        <m:sub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256" y="6245225"/>
                <a:ext cx="1947906" cy="4809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3CBEAC8-ADE6-2577-1F80-1415AB75785E}"/>
              </a:ext>
            </a:extLst>
          </p:cNvPr>
          <p:cNvSpPr txBox="1"/>
          <p:nvPr/>
        </p:nvSpPr>
        <p:spPr>
          <a:xfrm>
            <a:off x="4076208" y="976131"/>
            <a:ext cx="47111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i="1" dirty="0"/>
              <a:t>Use enthalpy of formation</a:t>
            </a:r>
          </a:p>
          <a:p>
            <a:pPr algn="l"/>
            <a:r>
              <a:rPr lang="en-GB" sz="2000" b="0" i="1" dirty="0"/>
              <a:t>Enthalpy of reaction is included in enthalpy 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8501A0-B582-9D6A-360B-22B1A19A3954}"/>
              </a:ext>
            </a:extLst>
          </p:cNvPr>
          <p:cNvSpPr txBox="1"/>
          <p:nvPr/>
        </p:nvSpPr>
        <p:spPr>
          <a:xfrm>
            <a:off x="4076209" y="2886761"/>
            <a:ext cx="4711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i="1" dirty="0"/>
              <a:t>Use enthalpy of reaction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6D42FD-8A92-7F31-1B56-FD05CCC3074C}"/>
                  </a:ext>
                </a:extLst>
              </p:cNvPr>
              <p:cNvSpPr txBox="1"/>
              <p:nvPr/>
            </p:nvSpPr>
            <p:spPr>
              <a:xfrm>
                <a:off x="870249" y="4288905"/>
                <a:ext cx="7403502" cy="780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𝑟𝑜𝑑𝑢𝑐𝑡𝑠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GB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000" b="0" i="1">
                                  <a:latin typeface="Cambria Math" panose="02040503050406030204" pitchFamily="18" charset="0"/>
                                </a:rPr>
                                <m:t>𝑝𝑖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GB" sz="20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2000" b="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𝑟𝑒𝑎𝑐𝑡𝑎𝑛𝑡𝑠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GB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000" b="0" i="1">
                                  <a:latin typeface="Cambria Math" panose="02040503050406030204" pitchFamily="18" charset="0"/>
                                </a:rPr>
                                <m:t>𝑝𝑖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GB" sz="20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2000" b="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6D42FD-8A92-7F31-1B56-FD05CCC30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9" y="4288905"/>
                <a:ext cx="7403502" cy="7807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9004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3E3224-A183-444B-7B87-A0AF74779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348A58-ABEB-C0F4-72BA-4A07AE65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66F8AF3-36F3-E9EF-ACA4-9DA123DD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22DC4-5DA1-A3FB-F6F5-69F0F0F9001F}"/>
              </a:ext>
            </a:extLst>
          </p:cNvPr>
          <p:cNvSpPr txBox="1"/>
          <p:nvPr/>
        </p:nvSpPr>
        <p:spPr>
          <a:xfrm>
            <a:off x="329371" y="520009"/>
            <a:ext cx="84490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Example</a:t>
            </a:r>
          </a:p>
          <a:p>
            <a:pPr algn="l"/>
            <a:r>
              <a:rPr lang="en-GB" sz="2000" b="0" dirty="0"/>
              <a:t>Calculate gross calorific value of methane using enthalpies of formation</a:t>
            </a:r>
          </a:p>
          <a:p>
            <a:pPr algn="l"/>
            <a:r>
              <a:rPr lang="en-GB" sz="2000" b="0" dirty="0"/>
              <a:t>	CH</a:t>
            </a:r>
            <a:r>
              <a:rPr lang="en-GB" sz="2000" b="0" baseline="-25000" dirty="0"/>
              <a:t>4</a:t>
            </a:r>
            <a:r>
              <a:rPr lang="en-GB" sz="2000" b="0" dirty="0"/>
              <a:t>  + 2O</a:t>
            </a:r>
            <a:r>
              <a:rPr lang="en-GB" sz="2000" b="0" baseline="-25000" dirty="0"/>
              <a:t>2</a:t>
            </a:r>
            <a:r>
              <a:rPr lang="en-GB" sz="2000" b="0" dirty="0"/>
              <a:t>   </a:t>
            </a:r>
            <a:r>
              <a:rPr lang="en-GB" sz="2000" b="0" dirty="0">
                <a:sym typeface="Symbol"/>
              </a:rPr>
              <a:t>  CO</a:t>
            </a:r>
            <a:r>
              <a:rPr lang="en-GB" sz="2000" b="0" baseline="-25000" dirty="0">
                <a:sym typeface="Symbol"/>
              </a:rPr>
              <a:t>2</a:t>
            </a:r>
            <a:r>
              <a:rPr lang="en-GB" sz="2000" b="0" dirty="0">
                <a:sym typeface="Symbol"/>
              </a:rPr>
              <a:t> + 2H</a:t>
            </a:r>
            <a:r>
              <a:rPr lang="en-GB" sz="2000" b="0" baseline="-25000" dirty="0">
                <a:sym typeface="Symbol"/>
              </a:rPr>
              <a:t>2</a:t>
            </a:r>
            <a:r>
              <a:rPr lang="en-GB" sz="2000" b="0" dirty="0">
                <a:sym typeface="Symbol"/>
              </a:rPr>
              <a:t>O</a:t>
            </a:r>
            <a:r>
              <a:rPr lang="en-GB" sz="2000" b="0" baseline="-25000" dirty="0">
                <a:sym typeface="Symbol"/>
              </a:rPr>
              <a:t> (liquid)</a:t>
            </a:r>
          </a:p>
          <a:p>
            <a:pPr algn="l"/>
            <a:r>
              <a:rPr lang="en-GB" sz="2000" b="0" baseline="-25000" dirty="0">
                <a:sym typeface="Symbol"/>
              </a:rPr>
              <a:t>For CV calculation, reactants and products are at 25C, 1 bar </a:t>
            </a:r>
            <a:endParaRPr lang="en-GB" sz="2000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EBDEED-96E6-16F3-5AA8-6BE84BA904BF}"/>
              </a:ext>
            </a:extLst>
          </p:cNvPr>
          <p:cNvSpPr txBox="1"/>
          <p:nvPr/>
        </p:nvSpPr>
        <p:spPr>
          <a:xfrm>
            <a:off x="145279" y="200025"/>
            <a:ext cx="83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D199FE-34CB-5897-F8DF-6B161A864374}"/>
              </a:ext>
            </a:extLst>
          </p:cNvPr>
          <p:cNvSpPr txBox="1"/>
          <p:nvPr/>
        </p:nvSpPr>
        <p:spPr>
          <a:xfrm>
            <a:off x="356615" y="5963178"/>
            <a:ext cx="7838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dirty="0"/>
              <a:t>Remember enthalpy of combustion is heat absorbed when 1 </a:t>
            </a:r>
            <a:r>
              <a:rPr lang="en-GB" sz="2000" b="0" dirty="0" err="1"/>
              <a:t>mol</a:t>
            </a:r>
            <a:r>
              <a:rPr lang="en-GB" sz="2000" b="0" dirty="0"/>
              <a:t> is completely burned in oxygen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4D19A1-AD16-19FC-9271-F7F024A553DD}"/>
                  </a:ext>
                </a:extLst>
              </p:cNvPr>
              <p:cNvSpPr txBox="1"/>
              <p:nvPr/>
            </p:nvSpPr>
            <p:spPr>
              <a:xfrm>
                <a:off x="329371" y="2305113"/>
                <a:ext cx="8729388" cy="3675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1600" b="0" dirty="0"/>
                  <a:t>From 1st Law (SFEE) 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𝑐𝑣</m:t>
                          </m:r>
                        </m:sub>
                      </m:sSub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GB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products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GB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reactants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sz="18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GB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GB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1600" b="0" dirty="0"/>
              </a:p>
              <a:p>
                <a:pPr algn="l"/>
                <a:r>
                  <a:rPr lang="en-GB" sz="1600" b="0" dirty="0"/>
                  <a:t>Calorific value </a:t>
                </a:r>
                <a:r>
                  <a:rPr lang="en-GB" sz="1600" b="0" dirty="0" err="1"/>
                  <a:t>Qcv</a:t>
                </a:r>
                <a:r>
                  <a:rPr lang="en-GB" sz="1600" b="0" dirty="0"/>
                  <a:t> is the heat released when reactants and products start and end up at the 25ºC, 1 bar.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sz="1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GB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reactants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 = </m:t>
                      </m:r>
                      <m:sSub>
                        <m:sSub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𝑓𝑜</m:t>
                                  </m:r>
                                </m:sub>
                              </m:s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𝛥</m:t>
                              </m:r>
                              <m:acc>
                                <m:accPr>
                                  <m:chr m:val="̃"/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𝑚𝑒𝑡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𝑎𝑛𝑒</m:t>
                          </m:r>
                        </m:sub>
                      </m:sSub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𝑓𝑜</m:t>
                                  </m:r>
                                </m:sub>
                              </m:s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𝛥</m:t>
                              </m:r>
                              <m:acc>
                                <m:accPr>
                                  <m:chr m:val="̃"/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𝑜𝑥𝑦𝑔𝑒𝑛</m:t>
                          </m:r>
                        </m:sub>
                      </m:sSub>
                    </m:oMath>
                  </m:oMathPara>
                </a14:m>
                <a:endParaRPr lang="en-GB" sz="1600" b="0" dirty="0"/>
              </a:p>
              <a:p>
                <a:pPr algn="l"/>
                <a:r>
                  <a:rPr lang="en-GB" sz="1600" b="0" dirty="0"/>
                  <a:t>		=(-74870  +  0 )   + 2 ( 0  +  0  )	</a:t>
                </a:r>
                <a14:m>
                  <m:oMath xmlns:m="http://schemas.openxmlformats.org/officeDocument/2006/math"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GB" sz="1600" b="0" dirty="0"/>
                  <a:t> as temperature is 25ºC</a:t>
                </a:r>
              </a:p>
              <a:p>
                <a:pPr algn="l"/>
                <a:r>
                  <a:rPr lang="en-GB" sz="1600" b="0" dirty="0"/>
                  <a:t>	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𝑓𝑜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GB" sz="1600" b="0" dirty="0"/>
                  <a:t>	  for oxygen (element)</a:t>
                </a:r>
              </a:p>
              <a:p>
                <a:pPr algn="l"/>
                <a:r>
                  <a:rPr lang="en-GB" sz="1600" b="0" dirty="0"/>
                  <a:t>		= -74870  kJ/</a:t>
                </a:r>
                <a:r>
                  <a:rPr lang="en-GB" sz="1600" b="0" dirty="0" err="1"/>
                  <a:t>kmol</a:t>
                </a:r>
                <a:endParaRPr lang="en-GB" sz="16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4D19A1-AD16-19FC-9271-F7F024A55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71" y="2305113"/>
                <a:ext cx="8729388" cy="3675622"/>
              </a:xfrm>
              <a:prstGeom prst="rect">
                <a:avLst/>
              </a:prstGeom>
              <a:blipFill>
                <a:blip r:embed="rId2"/>
                <a:stretch>
                  <a:fillRect l="-349" t="-498" b="-13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000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74B7FB-0B1E-F06B-2D7C-16A1B1B18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4F0C93-36CA-3858-A81A-296EB604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F39126C1-7409-76D3-948E-5C24604D0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2CE55C-FD2B-FA73-4686-806BFF79B3EE}"/>
              </a:ext>
            </a:extLst>
          </p:cNvPr>
          <p:cNvSpPr txBox="1"/>
          <p:nvPr/>
        </p:nvSpPr>
        <p:spPr>
          <a:xfrm>
            <a:off x="145279" y="200025"/>
            <a:ext cx="83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00C312-B6AD-5E6A-A48E-5D7D0303F6EE}"/>
                  </a:ext>
                </a:extLst>
              </p:cNvPr>
              <p:cNvSpPr txBox="1"/>
              <p:nvPr/>
            </p:nvSpPr>
            <p:spPr>
              <a:xfrm>
                <a:off x="201478" y="1443599"/>
                <a:ext cx="8826285" cy="4190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sz="1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GB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products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 = </m:t>
                      </m:r>
                      <m:sSub>
                        <m:sSub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𝑓𝑜</m:t>
                                  </m:r>
                                </m:sub>
                              </m:s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𝛥</m:t>
                              </m:r>
                              <m:acc>
                                <m:accPr>
                                  <m:chr m:val="̃"/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𝑓𝑜</m:t>
                                  </m:r>
                                </m:sub>
                              </m:s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𝛥</m:t>
                              </m:r>
                              <m:acc>
                                <m:accPr>
                                  <m:chr m:val="̃"/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𝑤𝑎𝑡𝑒𝑟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𝑙𝑖𝑞𝑢𝑖𝑑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GB" sz="1800" b="0" dirty="0"/>
              </a:p>
              <a:p>
                <a:pPr algn="l"/>
                <a:r>
                  <a:rPr lang="en-GB" sz="1800" b="0" dirty="0"/>
                  <a:t>=	(-393520  +0 )  + 2 (-285820  + 0 )	</a:t>
                </a:r>
                <a:r>
                  <a:rPr lang="en-GB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GB" sz="1800" b="0" dirty="0"/>
                  <a:t>  as temperature is 25ºC</a:t>
                </a:r>
              </a:p>
              <a:p>
                <a:pPr algn="l"/>
                <a:r>
                  <a:rPr lang="en-GB" sz="1800" b="0" dirty="0"/>
                  <a:t>=	-965160  kJ/</a:t>
                </a:r>
                <a:r>
                  <a:rPr lang="en-GB" sz="1800" b="0" dirty="0" err="1"/>
                  <a:t>kmol</a:t>
                </a:r>
                <a:r>
                  <a:rPr lang="en-GB" sz="1800" b="0" dirty="0"/>
                  <a:t>					</a:t>
                </a:r>
              </a:p>
              <a:p>
                <a:pPr algn="l"/>
                <a:endParaRPr lang="en-GB" sz="1800" b="0" dirty="0"/>
              </a:p>
              <a:p>
                <a:pPr algn="l"/>
                <a:r>
                  <a:rPr lang="en-GB" sz="1800" b="0" dirty="0" err="1"/>
                  <a:t>Qcv</a:t>
                </a:r>
                <a:r>
                  <a:rPr lang="en-GB" sz="1800" b="0" dirty="0"/>
                  <a:t>  =  -965160  -  (-74870)</a:t>
                </a:r>
              </a:p>
              <a:p>
                <a:pPr algn="l"/>
                <a:r>
                  <a:rPr lang="en-GB" sz="1800" b="0" dirty="0" err="1"/>
                  <a:t>Qcv</a:t>
                </a:r>
                <a:r>
                  <a:rPr lang="en-GB" sz="1800" b="0" dirty="0"/>
                  <a:t>  =  -890290  kJ/</a:t>
                </a:r>
                <a:r>
                  <a:rPr lang="en-GB" sz="1800" b="0" dirty="0" err="1"/>
                  <a:t>kmol</a:t>
                </a:r>
                <a:endParaRPr lang="en-GB" sz="1800" b="0" dirty="0"/>
              </a:p>
              <a:p>
                <a:pPr algn="l"/>
                <a:r>
                  <a:rPr lang="en-GB" sz="1800" b="0" dirty="0" err="1"/>
                  <a:t>Molec</a:t>
                </a:r>
                <a:r>
                  <a:rPr lang="en-GB" sz="1800" b="0" dirty="0"/>
                  <a:t> </a:t>
                </a:r>
                <a:r>
                  <a:rPr lang="en-GB" sz="1800" b="0" dirty="0" err="1"/>
                  <a:t>wt</a:t>
                </a:r>
                <a:r>
                  <a:rPr lang="en-GB" sz="1800" b="0" dirty="0"/>
                  <a:t> for methane is 16 kg/</a:t>
                </a:r>
                <a:r>
                  <a:rPr lang="en-GB" sz="1800" b="0" dirty="0" err="1"/>
                  <a:t>kmol</a:t>
                </a:r>
                <a:r>
                  <a:rPr lang="en-GB" sz="1800" b="0" dirty="0"/>
                  <a:t>.  So:</a:t>
                </a:r>
              </a:p>
              <a:p>
                <a:pPr algn="l"/>
                <a:endParaRPr lang="en-GB" sz="1800" b="0" dirty="0"/>
              </a:p>
              <a:p>
                <a:pPr algn="l"/>
                <a:r>
                  <a:rPr lang="en-GB" sz="1800" b="0" dirty="0" err="1"/>
                  <a:t>Qcv</a:t>
                </a:r>
                <a:r>
                  <a:rPr lang="en-GB" sz="1800" b="0" dirty="0"/>
                  <a:t>  =  -55.64  MJ/kg		this is negative as the heat </a:t>
                </a:r>
                <a:r>
                  <a:rPr lang="en-GB" sz="1800" dirty="0"/>
                  <a:t>leaves</a:t>
                </a:r>
                <a:r>
                  <a:rPr lang="en-GB" sz="1800" b="0" dirty="0"/>
                  <a:t> the system.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00C312-B6AD-5E6A-A48E-5D7D0303F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78" y="1443599"/>
                <a:ext cx="8826285" cy="4190891"/>
              </a:xfrm>
              <a:prstGeom prst="rect">
                <a:avLst/>
              </a:prstGeom>
              <a:blipFill>
                <a:blip r:embed="rId2"/>
                <a:stretch>
                  <a:fillRect l="-552" b="-14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672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476250"/>
          </a:xfrm>
        </p:spPr>
        <p:txBody>
          <a:bodyPr/>
          <a:lstStyle/>
          <a:p>
            <a:r>
              <a:rPr lang="en-GB" dirty="0"/>
              <a:t>Hydrogen - not in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87458" y="933543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000" dirty="0"/>
                  <a:t>2 </a:t>
                </a:r>
                <a:r>
                  <a:rPr lang="en-GB" sz="2000" dirty="0" err="1"/>
                  <a:t>kmol</a:t>
                </a:r>
                <a:r>
                  <a:rPr lang="en-GB" sz="2000" dirty="0"/>
                  <a:t> H</a:t>
                </a:r>
                <a:r>
                  <a:rPr lang="en-GB" sz="2000" baseline="-25000" dirty="0"/>
                  <a:t>2</a:t>
                </a:r>
                <a:r>
                  <a:rPr lang="en-GB" sz="2000" dirty="0"/>
                  <a:t> and 1 </a:t>
                </a:r>
                <a:r>
                  <a:rPr lang="en-GB" sz="2000" dirty="0" err="1"/>
                  <a:t>kmol</a:t>
                </a:r>
                <a:r>
                  <a:rPr lang="en-GB" sz="2000" dirty="0"/>
                  <a:t> O</a:t>
                </a:r>
                <a:r>
                  <a:rPr lang="en-GB" sz="2000" baseline="-25000" dirty="0"/>
                  <a:t>2</a:t>
                </a:r>
                <a:r>
                  <a:rPr lang="en-GB" sz="2000" dirty="0"/>
                  <a:t> react to give 2 </a:t>
                </a:r>
                <a:r>
                  <a:rPr lang="en-GB" sz="2000" dirty="0" err="1"/>
                  <a:t>kmol</a:t>
                </a:r>
                <a:r>
                  <a:rPr lang="en-GB" sz="2000" dirty="0"/>
                  <a:t> of H</a:t>
                </a:r>
                <a:r>
                  <a:rPr lang="en-GB" sz="2000" baseline="-25000" dirty="0"/>
                  <a:t>2</a:t>
                </a:r>
                <a:r>
                  <a:rPr lang="en-GB" sz="2000" dirty="0"/>
                  <a:t>O.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r>
                  <a:rPr lang="en-GB" sz="2000" dirty="0"/>
                  <a:t>Reactants at 25</a:t>
                </a:r>
                <a:r>
                  <a:rPr lang="en-GB" sz="2000" dirty="0">
                    <a:sym typeface="Symbol" panose="05050102010706020507" pitchFamily="18" charset="2"/>
                  </a:rPr>
                  <a:t></a:t>
                </a:r>
                <a:r>
                  <a:rPr lang="en-GB" sz="2000" dirty="0"/>
                  <a:t>C (298K) Products at 327</a:t>
                </a:r>
                <a:r>
                  <a:rPr lang="en-GB" sz="2000" dirty="0">
                    <a:sym typeface="Symbol" panose="05050102010706020507" pitchFamily="18" charset="2"/>
                  </a:rPr>
                  <a:t></a:t>
                </a:r>
                <a:r>
                  <a:rPr lang="en-GB" sz="2000" dirty="0"/>
                  <a:t>C (600K)</a:t>
                </a:r>
              </a:p>
              <a:p>
                <a:pPr marL="0" indent="0">
                  <a:buNone/>
                </a:pPr>
                <a:r>
                  <a:rPr lang="pl-PL" sz="2000" dirty="0"/>
                  <a:t>SFEE: Q + W = H</a:t>
                </a:r>
                <a:r>
                  <a:rPr lang="pl-PL" sz="2000" baseline="-25000" dirty="0"/>
                  <a:t>P</a:t>
                </a:r>
                <a:r>
                  <a:rPr lang="pl-PL" sz="2000" dirty="0"/>
                  <a:t>– H</a:t>
                </a:r>
                <a:r>
                  <a:rPr lang="pl-PL" sz="2000" baseline="-25000" dirty="0"/>
                  <a:t>R</a:t>
                </a:r>
                <a:endParaRPr lang="en-GB" sz="2000" baseline="-25000" dirty="0"/>
              </a:p>
              <a:p>
                <a:pPr marL="0" indent="0">
                  <a:buNone/>
                </a:pPr>
                <a:r>
                  <a:rPr lang="en-GB" sz="2000" dirty="0"/>
                  <a:t>Calculate heat released (Q) during reaction. (W = 0)</a:t>
                </a:r>
              </a:p>
              <a:p>
                <a:pPr marL="0" indent="0">
                  <a:buNone/>
                </a:pPr>
                <a:r>
                  <a:rPr lang="en-GB" sz="2000" dirty="0"/>
                  <a:t>Use molar enthalpy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GB" sz="18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products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GB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GB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̃"/>
                                  <m:ctrlPr>
                                    <a:rPr lang="en-GB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GB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GB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GB" sz="18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reactants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GB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GB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̃"/>
                                  <m:ctrlPr>
                                    <a:rPr lang="en-GB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GB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GB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800" b="0" dirty="0"/>
              </a:p>
              <a:p>
                <a:pPr marL="0" indent="0">
                  <a:buNone/>
                </a:pPr>
                <a:r>
                  <a:rPr lang="en-GB" sz="2000" dirty="0"/>
                  <a:t>and mean specific heat capacity methods and compare answer.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𝑟𝑜𝑑𝑢𝑐𝑡𝑠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18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GB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1800" b="0" i="1">
                                  <a:latin typeface="Cambria Math" panose="02040503050406030204" pitchFamily="18" charset="0"/>
                                </a:rPr>
                                <m:t>𝑝𝑖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800" b="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GB" sz="18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1800" b="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8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𝑟𝑒𝑎𝑐𝑡𝑎𝑛𝑡𝑠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18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GB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1800" b="0" i="1">
                                  <a:latin typeface="Cambria Math" panose="02040503050406030204" pitchFamily="18" charset="0"/>
                                </a:rPr>
                                <m:t>𝑝𝑖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800" b="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GB" sz="18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1800" b="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1800" dirty="0"/>
              </a:p>
              <a:p>
                <a:pPr marL="0" indent="0">
                  <a:buNone/>
                </a:pPr>
                <a:r>
                  <a:rPr lang="en-GB" sz="1800" dirty="0"/>
                  <a:t>Use data from tables provided for: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GB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acc>
                      <m:accPr>
                        <m:chr m:val="̃"/>
                        <m:ctrlPr>
                          <a:rPr lang="en-GB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GB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𝑝𝑖</m:t>
                        </m:r>
                      </m:sub>
                    </m:sSub>
                  </m:oMath>
                </a14:m>
                <a:r>
                  <a:rPr lang="en-GB" sz="1800" dirty="0"/>
                  <a:t>, and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800" dirty="0"/>
                  <a:t> </a:t>
                </a:r>
              </a:p>
              <a:p>
                <a:pPr marL="0" indent="0">
                  <a:buNone/>
                </a:pPr>
                <a:endParaRPr lang="en-GB" sz="1800" dirty="0"/>
              </a:p>
              <a:p>
                <a:pPr marL="0" indent="0">
                  <a:buNone/>
                </a:pPr>
                <a:r>
                  <a:rPr lang="en-GB" sz="1800" dirty="0"/>
                  <a:t>(assume water vapour is perfect gas)Note: T</a:t>
                </a:r>
                <a:r>
                  <a:rPr lang="en-GB" sz="1800" baseline="-25000" dirty="0"/>
                  <a:t>0</a:t>
                </a:r>
                <a:r>
                  <a:rPr lang="en-GB" sz="1800" dirty="0"/>
                  <a:t> = 25</a:t>
                </a:r>
                <a:r>
                  <a:rPr lang="en-GB" sz="1800" dirty="0">
                    <a:sym typeface="Symbol" panose="05050102010706020507" pitchFamily="18" charset="2"/>
                  </a:rPr>
                  <a:t></a:t>
                </a:r>
                <a:r>
                  <a:rPr lang="en-GB" sz="1800" dirty="0"/>
                  <a:t>C (298K)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7458" y="933543"/>
                <a:ext cx="8229600" cy="4525963"/>
              </a:xfrm>
              <a:blipFill>
                <a:blip r:embed="rId2"/>
                <a:stretch>
                  <a:fillRect l="-815" t="-538" b="-14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76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8BF91A-7A4F-BD62-6AF6-D135A86CB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4983D1-E7CB-06E0-F9D7-73290083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476250"/>
          </a:xfrm>
        </p:spPr>
        <p:txBody>
          <a:bodyPr/>
          <a:lstStyle/>
          <a:p>
            <a:r>
              <a:rPr lang="en-GB" sz="2800" dirty="0"/>
              <a:t>Use molar enthalpy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A023781-C7D2-8B24-B213-714CD22FCC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7458" y="933543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000" dirty="0"/>
                  <a:t>2 </a:t>
                </a:r>
                <a:r>
                  <a:rPr lang="en-GB" sz="2000" dirty="0" err="1"/>
                  <a:t>kmol</a:t>
                </a:r>
                <a:r>
                  <a:rPr lang="en-GB" sz="2000" dirty="0"/>
                  <a:t> H</a:t>
                </a:r>
                <a:r>
                  <a:rPr lang="en-GB" sz="2000" baseline="-25000" dirty="0"/>
                  <a:t>2</a:t>
                </a:r>
                <a:r>
                  <a:rPr lang="en-GB" sz="2000" dirty="0"/>
                  <a:t> and 1 </a:t>
                </a:r>
                <a:r>
                  <a:rPr lang="en-GB" sz="2000" dirty="0" err="1"/>
                  <a:t>kmol</a:t>
                </a:r>
                <a:r>
                  <a:rPr lang="en-GB" sz="2000" dirty="0"/>
                  <a:t> O</a:t>
                </a:r>
                <a:r>
                  <a:rPr lang="en-GB" sz="2000" baseline="-25000" dirty="0"/>
                  <a:t>2</a:t>
                </a:r>
                <a:r>
                  <a:rPr lang="en-GB" sz="2000" dirty="0"/>
                  <a:t> react to give 2 </a:t>
                </a:r>
                <a:r>
                  <a:rPr lang="en-GB" sz="2000" dirty="0" err="1"/>
                  <a:t>kmol</a:t>
                </a:r>
                <a:r>
                  <a:rPr lang="en-GB" sz="2000" dirty="0"/>
                  <a:t> of H</a:t>
                </a:r>
                <a:r>
                  <a:rPr lang="en-GB" sz="2000" baseline="-25000" dirty="0"/>
                  <a:t>2</a:t>
                </a:r>
                <a:r>
                  <a:rPr lang="en-GB" sz="2000" dirty="0"/>
                  <a:t>O.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r>
                  <a:rPr lang="en-GB" sz="2000" dirty="0"/>
                  <a:t>Reactants at 25</a:t>
                </a:r>
                <a:r>
                  <a:rPr lang="en-GB" sz="2000" dirty="0">
                    <a:sym typeface="Symbol" panose="05050102010706020507" pitchFamily="18" charset="2"/>
                  </a:rPr>
                  <a:t></a:t>
                </a:r>
                <a:r>
                  <a:rPr lang="en-GB" sz="2000" dirty="0"/>
                  <a:t>C (298K) Products at 327</a:t>
                </a:r>
                <a:r>
                  <a:rPr lang="en-GB" sz="2000" dirty="0">
                    <a:sym typeface="Symbol" panose="05050102010706020507" pitchFamily="18" charset="2"/>
                  </a:rPr>
                  <a:t></a:t>
                </a:r>
                <a:r>
                  <a:rPr lang="en-GB" sz="2000" dirty="0"/>
                  <a:t>C (600K)</a:t>
                </a:r>
              </a:p>
              <a:p>
                <a:pPr marL="0" indent="0">
                  <a:buNone/>
                </a:pPr>
                <a:r>
                  <a:rPr lang="en-GB" sz="2000" dirty="0"/>
                  <a:t>Use molar enthalpy</a:t>
                </a:r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GB" sz="18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products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GB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GB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̃"/>
                                  <m:ctrlPr>
                                    <a:rPr lang="en-GB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GB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GB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GB" sz="18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reactants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GB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GB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̃"/>
                                  <m:ctrlPr>
                                    <a:rPr lang="en-GB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GB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GB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800" b="0" dirty="0"/>
              </a:p>
              <a:p>
                <a:pPr marL="0" indent="0">
                  <a:buNone/>
                </a:pPr>
                <a:endParaRPr lang="en-GB" sz="2000" b="0" dirty="0"/>
              </a:p>
              <a:p>
                <a:pPr marL="0" indent="0">
                  <a:buNone/>
                </a:pPr>
                <a:r>
                  <a:rPr lang="en-GB" sz="2000" b="0" dirty="0"/>
                  <a:t>Enthalpy of formation of reactants = 0 as they are both elements.</a:t>
                </a:r>
              </a:p>
              <a:p>
                <a:pPr marL="0" indent="0">
                  <a:buNone/>
                </a:pPr>
                <a:r>
                  <a:rPr lang="en-GB" sz="2000" b="0" dirty="0"/>
                  <a:t>For reactants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GB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GB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b="0" dirty="0"/>
                  <a:t> as they are at 25</a:t>
                </a:r>
                <a:r>
                  <a:rPr lang="en-GB" sz="2000" b="0" dirty="0">
                    <a:sym typeface="Symbol" panose="05050102010706020507" pitchFamily="18" charset="2"/>
                  </a:rPr>
                  <a:t></a:t>
                </a:r>
                <a:r>
                  <a:rPr lang="en-GB" sz="2000" b="0" dirty="0"/>
                  <a:t>C (T</a:t>
                </a:r>
                <a:r>
                  <a:rPr lang="en-GB" sz="2000" b="0" baseline="-25000" dirty="0"/>
                  <a:t>0</a:t>
                </a:r>
                <a:r>
                  <a:rPr lang="en-GB" sz="2000" b="0" dirty="0"/>
                  <a:t>)</a:t>
                </a:r>
              </a:p>
              <a:p>
                <a:pPr marL="0" indent="0">
                  <a:buNone/>
                </a:pPr>
                <a:r>
                  <a:rPr lang="en-GB" sz="2000" b="0" dirty="0"/>
                  <a:t>Number of moles of product = 2. Look 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sz="2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GB" sz="2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2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000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GB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GB" sz="2000" b="0" dirty="0"/>
                  <a:t> for water from tables.</a:t>
                </a:r>
              </a:p>
              <a:p>
                <a:pPr marL="0" indent="0">
                  <a:buNone/>
                </a:pPr>
                <a:r>
                  <a:rPr lang="fr-FR" sz="2000" b="0" dirty="0"/>
                  <a:t>Q = 2 [-241830 + (10498 – 0)] = - 462664 kJ</a:t>
                </a:r>
              </a:p>
              <a:p>
                <a:pPr marL="0" indent="0">
                  <a:buNone/>
                </a:pPr>
                <a:r>
                  <a:rPr lang="en-GB" sz="2000" b="0" dirty="0"/>
                  <a:t>Mass of products is 2 x 18 = 36kg. </a:t>
                </a:r>
              </a:p>
              <a:p>
                <a:pPr marL="0" indent="0">
                  <a:buNone/>
                </a:pPr>
                <a:r>
                  <a:rPr lang="en-GB" sz="2000" b="0" dirty="0"/>
                  <a:t>So specific energy release is – 462664/36 = -1285 kJ/kg of water produced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A023781-C7D2-8B24-B213-714CD22FCC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7458" y="933543"/>
                <a:ext cx="8229600" cy="4525963"/>
              </a:xfrm>
              <a:blipFill>
                <a:blip r:embed="rId2"/>
                <a:stretch>
                  <a:fillRect l="-815" t="-538" b="-316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54EC44-3A96-CFA7-D103-8CB603FB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474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A5476E-7ACD-5A4D-3D29-ABD6E90D7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2E40F7-4215-B4E0-7D53-505DE97D9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476250"/>
          </a:xfrm>
        </p:spPr>
        <p:txBody>
          <a:bodyPr/>
          <a:lstStyle/>
          <a:p>
            <a:r>
              <a:rPr lang="en-GB" sz="2800" dirty="0"/>
              <a:t>Use specific heat capacity and enthalpy of reaction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1100CB7-10F8-43AA-353C-B5B47011C2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0224" y="608079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000" dirty="0"/>
                  <a:t>2 </a:t>
                </a:r>
                <a:r>
                  <a:rPr lang="en-GB" sz="2000" dirty="0" err="1"/>
                  <a:t>kmol</a:t>
                </a:r>
                <a:r>
                  <a:rPr lang="en-GB" sz="2000" dirty="0"/>
                  <a:t> H</a:t>
                </a:r>
                <a:r>
                  <a:rPr lang="en-GB" sz="2000" baseline="-25000" dirty="0"/>
                  <a:t>2</a:t>
                </a:r>
                <a:r>
                  <a:rPr lang="en-GB" sz="2000" dirty="0"/>
                  <a:t> and 1 </a:t>
                </a:r>
                <a:r>
                  <a:rPr lang="en-GB" sz="2000" dirty="0" err="1"/>
                  <a:t>kmol</a:t>
                </a:r>
                <a:r>
                  <a:rPr lang="en-GB" sz="2000" dirty="0"/>
                  <a:t> O</a:t>
                </a:r>
                <a:r>
                  <a:rPr lang="en-GB" sz="2000" baseline="-25000" dirty="0"/>
                  <a:t>2</a:t>
                </a:r>
                <a:r>
                  <a:rPr lang="en-GB" sz="2000" dirty="0"/>
                  <a:t> react to give 2 </a:t>
                </a:r>
                <a:r>
                  <a:rPr lang="en-GB" sz="2000" dirty="0" err="1"/>
                  <a:t>kmol</a:t>
                </a:r>
                <a:r>
                  <a:rPr lang="en-GB" sz="2000" dirty="0"/>
                  <a:t> of H</a:t>
                </a:r>
                <a:r>
                  <a:rPr lang="en-GB" sz="2000" baseline="-25000" dirty="0"/>
                  <a:t>2</a:t>
                </a:r>
                <a:r>
                  <a:rPr lang="en-GB" sz="2000" dirty="0"/>
                  <a:t>O.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r>
                  <a:rPr lang="en-GB" sz="2000" dirty="0"/>
                  <a:t>Reactants at 25</a:t>
                </a:r>
                <a:r>
                  <a:rPr lang="en-GB" sz="2000" dirty="0">
                    <a:sym typeface="Symbol" panose="05050102010706020507" pitchFamily="18" charset="2"/>
                  </a:rPr>
                  <a:t></a:t>
                </a:r>
                <a:r>
                  <a:rPr lang="en-GB" sz="2000" dirty="0"/>
                  <a:t>C (298K) Products at 327</a:t>
                </a:r>
                <a:r>
                  <a:rPr lang="en-GB" sz="2000" dirty="0">
                    <a:sym typeface="Symbol" panose="05050102010706020507" pitchFamily="18" charset="2"/>
                  </a:rPr>
                  <a:t></a:t>
                </a:r>
                <a:r>
                  <a:rPr lang="en-GB" sz="2000" dirty="0"/>
                  <a:t>C (600K)</a:t>
                </a:r>
              </a:p>
              <a:p>
                <a:pPr marL="0" indent="0">
                  <a:buNone/>
                </a:pPr>
                <a:r>
                  <a:rPr lang="en-GB" sz="2000" dirty="0"/>
                  <a:t>Use mean specific heat capacity methods and compare answer.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𝑟𝑜𝑑𝑢𝑐𝑡𝑠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GB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000" b="0" i="1">
                                  <a:latin typeface="Cambria Math" panose="02040503050406030204" pitchFamily="18" charset="0"/>
                                </a:rPr>
                                <m:t>𝑝𝑖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GB" sz="20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2000" b="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𝑟𝑒𝑎𝑐𝑡𝑎𝑛𝑡𝑠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GB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000" b="0" i="1">
                                  <a:latin typeface="Cambria Math" panose="02040503050406030204" pitchFamily="18" charset="0"/>
                                </a:rPr>
                                <m:t>𝑝𝑖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GB" sz="20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2000" b="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  <a:p>
                <a:pPr marL="0" indent="0">
                  <a:buNone/>
                </a:pPr>
                <a:endParaRPr lang="en-GB" sz="1800" b="0" dirty="0"/>
              </a:p>
              <a:p>
                <a:pPr marL="0" indent="0">
                  <a:buNone/>
                </a:pPr>
                <a:r>
                  <a:rPr lang="en-GB" sz="1800" b="0" dirty="0"/>
                  <a:t>For reactants enthalpy is zero as they are at 25</a:t>
                </a:r>
                <a:r>
                  <a:rPr lang="en-GB" sz="1800" b="0" dirty="0">
                    <a:sym typeface="Symbol" panose="05050102010706020507" pitchFamily="18" charset="2"/>
                  </a:rPr>
                  <a:t></a:t>
                </a:r>
                <a:r>
                  <a:rPr lang="en-GB" sz="1800" b="0" dirty="0"/>
                  <a:t>C (T</a:t>
                </a:r>
                <a:r>
                  <a:rPr lang="en-GB" sz="1800" b="0" baseline="-25000" dirty="0"/>
                  <a:t>0</a:t>
                </a:r>
                <a:r>
                  <a:rPr lang="en-GB" sz="1800" b="0" dirty="0"/>
                  <a:t>)</a:t>
                </a:r>
              </a:p>
              <a:p>
                <a:pPr marL="0" indent="0">
                  <a:buNone/>
                </a:pPr>
                <a:r>
                  <a:rPr lang="en-GB" sz="1800" dirty="0"/>
                  <a:t>Mean product temperature is (298+600)/2 = 449K. Look 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GB" sz="1800" dirty="0"/>
                  <a:t> at 450K,1.926 kJ/</a:t>
                </a:r>
                <a:r>
                  <a:rPr lang="en-GB" sz="1800" dirty="0" err="1"/>
                  <a:t>kgK</a:t>
                </a:r>
                <a:endParaRPr lang="en-GB" sz="1800" dirty="0"/>
              </a:p>
              <a:p>
                <a:pPr marL="0" indent="0">
                  <a:buNone/>
                </a:pPr>
                <a:endParaRPr lang="en-GB" sz="1800" dirty="0"/>
              </a:p>
              <a:p>
                <a:pPr marL="0" indent="0">
                  <a:buNone/>
                </a:pPr>
                <a:r>
                  <a:rPr lang="en-GB" sz="1800" b="0" dirty="0"/>
                  <a:t>Number of moles of product = 2,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GB" sz="1800" b="0" dirty="0"/>
                  <a:t>= 18 kg/</a:t>
                </a:r>
                <a:r>
                  <a:rPr lang="en-GB" sz="1800" b="0" dirty="0" err="1"/>
                  <a:t>kmol</a:t>
                </a:r>
                <a:r>
                  <a:rPr lang="en-GB" sz="1800" b="0" dirty="0"/>
                  <a:t>. So mass of product = 36 kg</a:t>
                </a:r>
              </a:p>
              <a:p>
                <a:pPr marL="0" indent="0">
                  <a:buNone/>
                </a:pPr>
                <a:r>
                  <a:rPr lang="en-GB" sz="1800" b="0" dirty="0"/>
                  <a:t>Look up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800" b="0" dirty="0"/>
                  <a:t> for water vapour from tables.</a:t>
                </a:r>
              </a:p>
              <a:p>
                <a:pPr marL="0" indent="0">
                  <a:buNone/>
                </a:pPr>
                <a:endParaRPr lang="en-GB" sz="1800" b="0" dirty="0"/>
              </a:p>
              <a:p>
                <a:pPr marL="0" indent="0">
                  <a:buNone/>
                </a:pPr>
                <a:r>
                  <a:rPr lang="en-GB" sz="1800" b="0" dirty="0"/>
                  <a:t>Q = 36</a:t>
                </a:r>
                <a:r>
                  <a:rPr lang="en-GB" sz="1800" b="0" dirty="0">
                    <a:sym typeface="Symbol" panose="05050102010706020507" pitchFamily="18" charset="2"/>
                  </a:rPr>
                  <a:t></a:t>
                </a:r>
                <a:r>
                  <a:rPr lang="en-GB" sz="1800" b="0" dirty="0"/>
                  <a:t>1.926</a:t>
                </a:r>
                <a:r>
                  <a:rPr lang="en-GB" sz="1800" b="0" dirty="0">
                    <a:sym typeface="Symbol" panose="05050102010706020507" pitchFamily="18" charset="2"/>
                  </a:rPr>
                  <a:t> </a:t>
                </a:r>
                <a:r>
                  <a:rPr lang="en-GB" sz="1800" b="0" dirty="0"/>
                  <a:t>(600 – 298) + 2</a:t>
                </a:r>
                <a:r>
                  <a:rPr lang="en-GB" sz="1800" b="0" dirty="0">
                    <a:sym typeface="Symbol" panose="05050102010706020507" pitchFamily="18" charset="2"/>
                  </a:rPr>
                  <a:t> </a:t>
                </a:r>
                <a:r>
                  <a:rPr lang="en-GB" sz="1800" b="0" dirty="0"/>
                  <a:t>(-241830) = - 462721 kJ. </a:t>
                </a:r>
              </a:p>
              <a:p>
                <a:pPr marL="0" indent="0">
                  <a:buNone/>
                </a:pPr>
                <a:r>
                  <a:rPr lang="en-GB" sz="1800" b="0" dirty="0"/>
                  <a:t>(very close to 462664)</a:t>
                </a:r>
              </a:p>
              <a:p>
                <a:pPr marL="0" indent="0">
                  <a:buNone/>
                </a:pPr>
                <a:r>
                  <a:rPr lang="en-GB" sz="1800" b="0" dirty="0"/>
                  <a:t>Mass of products is 2 x 18 = 36kg.</a:t>
                </a:r>
              </a:p>
              <a:p>
                <a:pPr marL="0" indent="0">
                  <a:buNone/>
                </a:pPr>
                <a:r>
                  <a:rPr lang="en-GB" sz="1800" b="0" dirty="0"/>
                  <a:t>So specific energy release is – 462721/36 = -1285 kJ/kg of water produced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1100CB7-10F8-43AA-353C-B5B47011C2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224" y="608079"/>
                <a:ext cx="8229600" cy="4525963"/>
              </a:xfrm>
              <a:blipFill>
                <a:blip r:embed="rId2"/>
                <a:stretch>
                  <a:fillRect l="-741" t="-674" b="-38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556056-5239-7DF5-AD02-F65726ED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609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Combustion – lecture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Learning outcomes</a:t>
            </a:r>
          </a:p>
          <a:p>
            <a:r>
              <a:rPr lang="en-GB" sz="2400" dirty="0"/>
              <a:t>Understand chemical equilibrium in combustion reactions by applying 2</a:t>
            </a:r>
            <a:r>
              <a:rPr lang="en-GB" sz="2400" baseline="30000" dirty="0"/>
              <a:t>nd</a:t>
            </a:r>
            <a:r>
              <a:rPr lang="en-GB" sz="2400" dirty="0"/>
              <a:t> Law of Thermodynamics (entropy increases when reactions take place) S increases for a reaction to happen</a:t>
            </a:r>
          </a:p>
          <a:p>
            <a:r>
              <a:rPr lang="en-GB" sz="2400" dirty="0"/>
              <a:t>Understand what Gibbs Function is and its significance in determining chemical equilibrium, G=H-TS</a:t>
            </a:r>
          </a:p>
          <a:p>
            <a:r>
              <a:rPr lang="en-GB" sz="2400" dirty="0"/>
              <a:t>Understand how to calculate the composition of a combustion reaction at equilibrium.</a:t>
            </a:r>
          </a:p>
          <a:p>
            <a:r>
              <a:rPr lang="en-GB" sz="2400" dirty="0"/>
              <a:t>Understand the Equilibrium Constant and how it is calculated, K</a:t>
            </a:r>
            <a:r>
              <a:rPr lang="en-GB" sz="2400" baseline="30000" dirty="0">
                <a:solidFill>
                  <a:srgbClr val="002060"/>
                </a:solidFill>
                <a:ea typeface="Times New Roman" pitchFamily="18" charset="0"/>
                <a:cs typeface="Courier New" pitchFamily="49" charset="0"/>
                <a:sym typeface="Symbol"/>
              </a:rPr>
              <a:t> </a:t>
            </a:r>
            <a:r>
              <a:rPr lang="en-GB" sz="2400" dirty="0"/>
              <a:t> </a:t>
            </a:r>
            <a:r>
              <a:rPr lang="en-GB" sz="2400" b="1" dirty="0"/>
              <a:t>equilibrium constant</a:t>
            </a:r>
            <a:r>
              <a:rPr lang="en-GB" sz="2400" dirty="0"/>
              <a:t>, derived from partial pressures – related to 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9945-4A76-443A-94A9-CCDEE85AED0A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5279" y="200025"/>
            <a:ext cx="83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2.3</a:t>
            </a:r>
          </a:p>
        </p:txBody>
      </p:sp>
    </p:spTree>
    <p:extLst>
      <p:ext uri="{BB962C8B-B14F-4D97-AF65-F5344CB8AC3E}">
        <p14:creationId xmlns:p14="http://schemas.microsoft.com/office/powerpoint/2010/main" val="54619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616824" y="1049117"/>
            <a:ext cx="4186517" cy="3182471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2809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GB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8353" y="5419161"/>
            <a:ext cx="4769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/>
              <a:t>=  Molar enthalpy of combustion.</a:t>
            </a:r>
          </a:p>
          <a:p>
            <a:r>
              <a:rPr lang="en-GB" sz="2000" b="0" i="1" dirty="0"/>
              <a:t>It’s a negative number.</a:t>
            </a:r>
            <a:endParaRPr lang="en-GB" b="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313436"/>
              </p:ext>
            </p:extLst>
          </p:nvPr>
        </p:nvGraphicFramePr>
        <p:xfrm>
          <a:off x="900525" y="5184548"/>
          <a:ext cx="2602834" cy="994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7893" imgH="444307" progId="Equation.3">
                  <p:embed/>
                </p:oleObj>
              </mc:Choice>
              <mc:Fallback>
                <p:oleObj name="Equation" r:id="rId2" imgW="1167893" imgH="444307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525" y="5184548"/>
                        <a:ext cx="2602834" cy="9945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04116" y="2962633"/>
            <a:ext cx="449995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2800" b="0" i="1" dirty="0"/>
              <a:t>Q + W	= H</a:t>
            </a:r>
            <a:r>
              <a:rPr lang="en-GB" sz="2800" b="0" i="1" baseline="-25000" dirty="0"/>
              <a:t>P</a:t>
            </a:r>
            <a:r>
              <a:rPr lang="en-GB" sz="2800" b="0" i="1" dirty="0"/>
              <a:t> – H</a:t>
            </a:r>
            <a:r>
              <a:rPr lang="en-GB" sz="2800" b="0" i="1" baseline="-25000" dirty="0"/>
              <a:t>R</a:t>
            </a:r>
          </a:p>
          <a:p>
            <a:pPr algn="l"/>
            <a:endParaRPr lang="en-GB" sz="2800" b="0" i="1" dirty="0"/>
          </a:p>
          <a:p>
            <a:pPr algn="l"/>
            <a:r>
              <a:rPr lang="en-GB" sz="2800" b="0" i="1" dirty="0"/>
              <a:t>If T</a:t>
            </a:r>
            <a:r>
              <a:rPr lang="en-GB" sz="2800" b="0" i="1" baseline="-25000" dirty="0"/>
              <a:t>R</a:t>
            </a:r>
            <a:r>
              <a:rPr lang="en-GB" sz="2800" b="0" i="1" dirty="0"/>
              <a:t> = </a:t>
            </a:r>
            <a:r>
              <a:rPr lang="en-GB" sz="2800" b="0" i="1" dirty="0" err="1"/>
              <a:t>T</a:t>
            </a:r>
            <a:r>
              <a:rPr lang="en-GB" sz="2800" b="0" i="1" baseline="-25000" dirty="0" err="1"/>
              <a:t>p</a:t>
            </a:r>
            <a:r>
              <a:rPr lang="en-GB" sz="2800" b="0" i="1" dirty="0"/>
              <a:t> = T</a:t>
            </a:r>
            <a:r>
              <a:rPr lang="en-GB" sz="2800" b="0" i="1" baseline="-25000" dirty="0"/>
              <a:t>0</a:t>
            </a:r>
            <a:r>
              <a:rPr lang="en-GB" sz="2800" b="0" i="1" dirty="0"/>
              <a:t>   25</a:t>
            </a:r>
            <a:r>
              <a:rPr lang="en-GB" sz="2800" b="0" i="1" dirty="0">
                <a:sym typeface="Symbol"/>
              </a:rPr>
              <a:t>C</a:t>
            </a:r>
            <a:r>
              <a:rPr lang="en-GB" sz="2800" b="0" i="1" dirty="0"/>
              <a:t>  then:</a:t>
            </a:r>
            <a:endParaRPr lang="en-GB" sz="2800" b="0" dirty="0"/>
          </a:p>
        </p:txBody>
      </p:sp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04" y="1316048"/>
            <a:ext cx="4113312" cy="276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2676" y="1103197"/>
            <a:ext cx="3132060" cy="180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SMARTInkShape-15"/>
          <p:cNvSpPr/>
          <p:nvPr/>
        </p:nvSpPr>
        <p:spPr bwMode="auto">
          <a:xfrm>
            <a:off x="7246620" y="2314575"/>
            <a:ext cx="17145" cy="51436"/>
          </a:xfrm>
          <a:custGeom>
            <a:avLst/>
            <a:gdLst/>
            <a:ahLst/>
            <a:cxnLst/>
            <a:rect l="0" t="0" r="0" b="0"/>
            <a:pathLst>
              <a:path w="17145" h="51436">
                <a:moveTo>
                  <a:pt x="8573" y="8572"/>
                </a:moveTo>
                <a:lnTo>
                  <a:pt x="8573" y="17145"/>
                </a:lnTo>
                <a:lnTo>
                  <a:pt x="8573" y="8925"/>
                </a:lnTo>
                <a:lnTo>
                  <a:pt x="16792" y="8582"/>
                </a:lnTo>
                <a:lnTo>
                  <a:pt x="17144" y="0"/>
                </a:lnTo>
                <a:lnTo>
                  <a:pt x="9763" y="0"/>
                </a:lnTo>
                <a:lnTo>
                  <a:pt x="9367" y="953"/>
                </a:lnTo>
                <a:lnTo>
                  <a:pt x="8926" y="4551"/>
                </a:lnTo>
                <a:lnTo>
                  <a:pt x="7855" y="5891"/>
                </a:lnTo>
                <a:lnTo>
                  <a:pt x="362" y="8468"/>
                </a:lnTo>
                <a:lnTo>
                  <a:pt x="0" y="51079"/>
                </a:lnTo>
                <a:lnTo>
                  <a:pt x="8573" y="51435"/>
                </a:ln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6" name="SMARTInkShape-16"/>
          <p:cNvSpPr/>
          <p:nvPr/>
        </p:nvSpPr>
        <p:spPr bwMode="auto">
          <a:xfrm>
            <a:off x="7366636" y="2966085"/>
            <a:ext cx="17145" cy="25719"/>
          </a:xfrm>
          <a:custGeom>
            <a:avLst/>
            <a:gdLst/>
            <a:ahLst/>
            <a:cxnLst/>
            <a:rect l="0" t="0" r="0" b="0"/>
            <a:pathLst>
              <a:path w="17145" h="25719">
                <a:moveTo>
                  <a:pt x="0" y="17145"/>
                </a:moveTo>
                <a:lnTo>
                  <a:pt x="7381" y="17145"/>
                </a:lnTo>
                <a:lnTo>
                  <a:pt x="15847" y="9764"/>
                </a:lnTo>
                <a:lnTo>
                  <a:pt x="17137" y="76"/>
                </a:lnTo>
                <a:lnTo>
                  <a:pt x="17144" y="0"/>
                </a:lnTo>
                <a:lnTo>
                  <a:pt x="8925" y="0"/>
                </a:lnTo>
                <a:lnTo>
                  <a:pt x="8571" y="25718"/>
                </a:ln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616" y="1106424"/>
            <a:ext cx="84490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Chemical Equilibrium </a:t>
            </a:r>
            <a:r>
              <a:rPr lang="en-GB" sz="2000" b="0" i="1" dirty="0"/>
              <a:t>(Dissociation of Products)</a:t>
            </a:r>
            <a:endParaRPr lang="en-GB" sz="2000" b="0" dirty="0"/>
          </a:p>
          <a:p>
            <a:pPr algn="l"/>
            <a:endParaRPr lang="en-GB" sz="2000" b="0" dirty="0"/>
          </a:p>
          <a:p>
            <a:pPr algn="l"/>
            <a:r>
              <a:rPr lang="en-GB" sz="2000" b="0" dirty="0"/>
              <a:t>At equilibrium there is no tendency for spontaneous change in a system:</a:t>
            </a:r>
          </a:p>
          <a:p>
            <a:pPr algn="l"/>
            <a:r>
              <a:rPr lang="en-GB" sz="2000" b="0" i="1" dirty="0"/>
              <a:t>Thermal Equilibrium –  </a:t>
            </a:r>
            <a:r>
              <a:rPr lang="en-GB" sz="2000" b="0" dirty="0"/>
              <a:t>no temperature differences</a:t>
            </a:r>
          </a:p>
          <a:p>
            <a:pPr algn="l"/>
            <a:r>
              <a:rPr lang="en-GB" sz="2000" b="0" i="1" dirty="0"/>
              <a:t>Mechanical Equilibrium – </a:t>
            </a:r>
            <a:r>
              <a:rPr lang="en-GB" sz="2000" b="0" dirty="0"/>
              <a:t>no driving forces</a:t>
            </a:r>
            <a:endParaRPr lang="en-GB" sz="2000" b="0" i="1" dirty="0"/>
          </a:p>
          <a:p>
            <a:pPr algn="l"/>
            <a:r>
              <a:rPr lang="en-GB" sz="2000" b="0" i="1" dirty="0"/>
              <a:t>Chemical Equilibrium -  </a:t>
            </a:r>
            <a:r>
              <a:rPr lang="en-GB" sz="2000" b="0" dirty="0"/>
              <a:t>no driving changes in composition</a:t>
            </a:r>
            <a:endParaRPr lang="en-GB" sz="2000" b="0" i="1" dirty="0"/>
          </a:p>
          <a:p>
            <a:pPr algn="l"/>
            <a:r>
              <a:rPr lang="en-GB" sz="2000" b="0" i="1" dirty="0"/>
              <a:t>Thermodynamic Equilibrium – </a:t>
            </a:r>
            <a:r>
              <a:rPr lang="en-GB" sz="2000" b="0" dirty="0"/>
              <a:t>everything is in equilibrium (no energy transfers)</a:t>
            </a:r>
            <a:endParaRPr lang="en-GB" sz="2000" b="0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741838" y="2676381"/>
            <a:ext cx="2244725" cy="688340"/>
            <a:chOff x="3029646" y="4614363"/>
            <a:chExt cx="2244725" cy="688340"/>
          </a:xfrm>
        </p:grpSpPr>
        <p:cxnSp>
          <p:nvCxnSpPr>
            <p:cNvPr id="14" name="Line 193"/>
            <p:cNvCxnSpPr>
              <a:cxnSpLocks noChangeShapeType="1"/>
            </p:cNvCxnSpPr>
            <p:nvPr/>
          </p:nvCxnSpPr>
          <p:spPr bwMode="auto">
            <a:xfrm flipH="1">
              <a:off x="3029646" y="4614363"/>
              <a:ext cx="1701800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194"/>
            <p:cNvCxnSpPr>
              <a:cxnSpLocks noChangeShapeType="1"/>
            </p:cNvCxnSpPr>
            <p:nvPr/>
          </p:nvCxnSpPr>
          <p:spPr bwMode="auto">
            <a:xfrm>
              <a:off x="3029646" y="4614363"/>
              <a:ext cx="635" cy="6883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195"/>
            <p:cNvCxnSpPr>
              <a:cxnSpLocks noChangeShapeType="1"/>
            </p:cNvCxnSpPr>
            <p:nvPr/>
          </p:nvCxnSpPr>
          <p:spPr bwMode="auto">
            <a:xfrm>
              <a:off x="3029646" y="5297623"/>
              <a:ext cx="1701800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224081" y="4650558"/>
              <a:ext cx="254000" cy="615950"/>
            </a:xfrm>
            <a:prstGeom prst="rect">
              <a:avLst/>
            </a:prstGeom>
            <a:solidFill>
              <a:srgbClr val="8C8C8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477446" y="4926148"/>
              <a:ext cx="796925" cy="7302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065841" y="4648018"/>
              <a:ext cx="1122680" cy="6159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</p:grp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b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279" y="200025"/>
            <a:ext cx="83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5002" y="2712576"/>
            <a:ext cx="51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</a:t>
            </a:r>
            <a:r>
              <a:rPr lang="en-GB" baseline="-25000" dirty="0"/>
              <a:t>1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8523625" y="2676381"/>
            <a:ext cx="51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</a:t>
            </a:r>
            <a:r>
              <a:rPr lang="en-GB" baseline="-25000" dirty="0"/>
              <a:t>2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5298393" y="3061191"/>
            <a:ext cx="1443445" cy="1130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196676" y="2249641"/>
            <a:ext cx="144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</a:t>
            </a:r>
            <a:r>
              <a:rPr lang="en-GB" baseline="-25000" dirty="0"/>
              <a:t>1</a:t>
            </a:r>
            <a:r>
              <a:rPr lang="en-GB" dirty="0"/>
              <a:t>=p</a:t>
            </a:r>
            <a:r>
              <a:rPr lang="en-GB" baseline="-25000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924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grpSp>
        <p:nvGrpSpPr>
          <p:cNvPr id="163842" name="Group 2"/>
          <p:cNvGrpSpPr>
            <a:grpSpLocks/>
          </p:cNvGrpSpPr>
          <p:nvPr/>
        </p:nvGrpSpPr>
        <p:grpSpPr bwMode="auto">
          <a:xfrm>
            <a:off x="6336792" y="1527048"/>
            <a:ext cx="2554732" cy="1731201"/>
            <a:chOff x="6441" y="4025"/>
            <a:chExt cx="3079" cy="2053"/>
          </a:xfrm>
        </p:grpSpPr>
        <p:sp>
          <p:nvSpPr>
            <p:cNvPr id="163843" name="Rectangle 3"/>
            <p:cNvSpPr>
              <a:spLocks noChangeArrowheads="1"/>
            </p:cNvSpPr>
            <p:nvPr/>
          </p:nvSpPr>
          <p:spPr bwMode="auto">
            <a:xfrm>
              <a:off x="6441" y="4025"/>
              <a:ext cx="3079" cy="205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0"/>
            </a:p>
          </p:txBody>
        </p:sp>
        <p:sp>
          <p:nvSpPr>
            <p:cNvPr id="163844" name="Rectangle 4"/>
            <p:cNvSpPr>
              <a:spLocks noChangeArrowheads="1"/>
            </p:cNvSpPr>
            <p:nvPr/>
          </p:nvSpPr>
          <p:spPr bwMode="auto">
            <a:xfrm>
              <a:off x="7182" y="4465"/>
              <a:ext cx="400" cy="28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CO</a:t>
              </a: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845" name="Rectangle 5"/>
            <p:cNvSpPr>
              <a:spLocks noChangeArrowheads="1"/>
            </p:cNvSpPr>
            <p:nvPr/>
          </p:nvSpPr>
          <p:spPr bwMode="auto">
            <a:xfrm>
              <a:off x="6726" y="5548"/>
              <a:ext cx="457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CO</a:t>
              </a:r>
              <a:r>
                <a:rPr kumimoji="0" lang="en-GB" sz="14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2</a:t>
              </a: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846" name="Rectangle 6"/>
            <p:cNvSpPr>
              <a:spLocks noChangeArrowheads="1"/>
            </p:cNvSpPr>
            <p:nvPr/>
          </p:nvSpPr>
          <p:spPr bwMode="auto">
            <a:xfrm>
              <a:off x="8493" y="4578"/>
              <a:ext cx="400" cy="28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CO</a:t>
              </a: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847" name="Rectangle 7"/>
            <p:cNvSpPr>
              <a:spLocks noChangeArrowheads="1"/>
            </p:cNvSpPr>
            <p:nvPr/>
          </p:nvSpPr>
          <p:spPr bwMode="auto">
            <a:xfrm>
              <a:off x="7638" y="5319"/>
              <a:ext cx="400" cy="28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CO</a:t>
              </a: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848" name="Rectangle 8"/>
            <p:cNvSpPr>
              <a:spLocks noChangeArrowheads="1"/>
            </p:cNvSpPr>
            <p:nvPr/>
          </p:nvSpPr>
          <p:spPr bwMode="auto">
            <a:xfrm>
              <a:off x="6669" y="4806"/>
              <a:ext cx="457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CO</a:t>
              </a:r>
              <a:r>
                <a:rPr kumimoji="0" lang="en-GB" sz="14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2</a:t>
              </a: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849" name="Rectangle 9"/>
            <p:cNvSpPr>
              <a:spLocks noChangeArrowheads="1"/>
            </p:cNvSpPr>
            <p:nvPr/>
          </p:nvSpPr>
          <p:spPr bwMode="auto">
            <a:xfrm>
              <a:off x="8379" y="5091"/>
              <a:ext cx="514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CO</a:t>
              </a:r>
              <a:r>
                <a:rPr kumimoji="0" lang="en-GB" sz="14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2</a:t>
              </a: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850" name="Rectangle 10"/>
            <p:cNvSpPr>
              <a:spLocks noChangeArrowheads="1"/>
            </p:cNvSpPr>
            <p:nvPr/>
          </p:nvSpPr>
          <p:spPr bwMode="auto">
            <a:xfrm>
              <a:off x="7752" y="4749"/>
              <a:ext cx="457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CO</a:t>
              </a:r>
              <a:r>
                <a:rPr kumimoji="0" lang="en-GB" sz="14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2</a:t>
              </a: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851" name="Rectangle 11"/>
            <p:cNvSpPr>
              <a:spLocks noChangeArrowheads="1"/>
            </p:cNvSpPr>
            <p:nvPr/>
          </p:nvSpPr>
          <p:spPr bwMode="auto">
            <a:xfrm>
              <a:off x="8208" y="5518"/>
              <a:ext cx="457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O</a:t>
              </a:r>
              <a:r>
                <a:rPr kumimoji="0" lang="en-GB" sz="20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2</a:t>
              </a: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852" name="Rectangle 12"/>
            <p:cNvSpPr>
              <a:spLocks noChangeArrowheads="1"/>
            </p:cNvSpPr>
            <p:nvPr/>
          </p:nvSpPr>
          <p:spPr bwMode="auto">
            <a:xfrm>
              <a:off x="8151" y="4093"/>
              <a:ext cx="514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O</a:t>
              </a:r>
              <a:r>
                <a:rPr kumimoji="0" lang="en-GB" sz="20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2</a:t>
              </a: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853" name="Rectangle 13"/>
            <p:cNvSpPr>
              <a:spLocks noChangeArrowheads="1"/>
            </p:cNvSpPr>
            <p:nvPr/>
          </p:nvSpPr>
          <p:spPr bwMode="auto">
            <a:xfrm>
              <a:off x="6726" y="4093"/>
              <a:ext cx="514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O</a:t>
              </a:r>
              <a:r>
                <a:rPr kumimoji="0" lang="en-GB" sz="20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2</a:t>
              </a: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854" name="Rectangle 14"/>
            <p:cNvSpPr>
              <a:spLocks noChangeArrowheads="1"/>
            </p:cNvSpPr>
            <p:nvPr/>
          </p:nvSpPr>
          <p:spPr bwMode="auto">
            <a:xfrm>
              <a:off x="8892" y="5575"/>
              <a:ext cx="514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O</a:t>
              </a:r>
              <a:r>
                <a:rPr kumimoji="0" lang="en-GB" sz="20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2</a:t>
              </a: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4904" y="1115568"/>
            <a:ext cx="636422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Chemical Reactions</a:t>
            </a:r>
            <a:endParaRPr lang="en-GB" sz="2000" b="0" dirty="0"/>
          </a:p>
          <a:p>
            <a:pPr algn="l"/>
            <a:endParaRPr lang="en-GB" sz="2000" b="0" dirty="0"/>
          </a:p>
          <a:p>
            <a:pPr algn="l"/>
            <a:r>
              <a:rPr lang="en-GB" sz="2000" b="0" dirty="0"/>
              <a:t>Chemical reactions go in both </a:t>
            </a:r>
            <a:r>
              <a:rPr lang="en-GB" sz="2000" b="0" dirty="0" err="1"/>
              <a:t>directons</a:t>
            </a:r>
            <a:r>
              <a:rPr lang="en-GB" sz="2000" b="0" dirty="0"/>
              <a:t>.  </a:t>
            </a:r>
          </a:p>
          <a:p>
            <a:pPr algn="l"/>
            <a:r>
              <a:rPr lang="en-GB" sz="2000" dirty="0"/>
              <a:t>	CO + ½O</a:t>
            </a:r>
            <a:r>
              <a:rPr lang="en-GB" sz="2000" baseline="-25000" dirty="0"/>
              <a:t>2</a:t>
            </a:r>
            <a:r>
              <a:rPr lang="en-GB" sz="2000" dirty="0"/>
              <a:t>  	      CO</a:t>
            </a:r>
            <a:r>
              <a:rPr lang="en-GB" sz="2000" baseline="-25000" dirty="0"/>
              <a:t>2</a:t>
            </a:r>
            <a:r>
              <a:rPr lang="en-GB" sz="2000" dirty="0"/>
              <a:t>	</a:t>
            </a:r>
            <a:endParaRPr lang="en-GB" sz="2000" b="0" dirty="0"/>
          </a:p>
          <a:p>
            <a:pPr algn="l"/>
            <a:r>
              <a:rPr lang="en-GB" sz="2000" b="0" dirty="0"/>
              <a:t>Final composition depends on chemical equilibrium when driving forces in each direction are equal.</a:t>
            </a:r>
          </a:p>
          <a:p>
            <a:pPr algn="l"/>
            <a:r>
              <a:rPr lang="en-GB" sz="2000" dirty="0"/>
              <a:t>	CO + ½ O</a:t>
            </a:r>
            <a:r>
              <a:rPr lang="en-GB" sz="2000" baseline="-25000" dirty="0"/>
              <a:t>2</a:t>
            </a:r>
            <a:r>
              <a:rPr lang="en-GB" sz="2000" dirty="0"/>
              <a:t>  </a:t>
            </a:r>
            <a:r>
              <a:rPr lang="en-GB" sz="2000" dirty="0">
                <a:sym typeface="Symbol"/>
              </a:rPr>
              <a:t></a:t>
            </a:r>
            <a:r>
              <a:rPr lang="en-GB" sz="2000" dirty="0"/>
              <a:t>  (1-</a:t>
            </a:r>
            <a:r>
              <a:rPr lang="en-GB" sz="2000" i="1" dirty="0"/>
              <a:t>a</a:t>
            </a:r>
            <a:r>
              <a:rPr lang="en-GB" sz="2000" dirty="0"/>
              <a:t>)CO</a:t>
            </a:r>
            <a:r>
              <a:rPr lang="en-GB" sz="2000" baseline="-25000" dirty="0"/>
              <a:t>2 </a:t>
            </a:r>
            <a:r>
              <a:rPr lang="en-GB" sz="2000" dirty="0"/>
              <a:t> +  </a:t>
            </a:r>
            <a:r>
              <a:rPr lang="en-GB" sz="2000" i="1" dirty="0" err="1"/>
              <a:t>a</a:t>
            </a:r>
            <a:r>
              <a:rPr lang="en-GB" sz="2000" dirty="0" err="1"/>
              <a:t>CO</a:t>
            </a:r>
            <a:r>
              <a:rPr lang="en-GB" sz="2000" dirty="0"/>
              <a:t>  + ½ </a:t>
            </a:r>
            <a:r>
              <a:rPr lang="en-GB" sz="2000" i="1" dirty="0"/>
              <a:t>a</a:t>
            </a:r>
            <a:r>
              <a:rPr lang="en-GB" sz="2000" dirty="0"/>
              <a:t>O</a:t>
            </a:r>
            <a:r>
              <a:rPr lang="en-GB" sz="2000" baseline="-25000" dirty="0"/>
              <a:t>2</a:t>
            </a:r>
            <a:r>
              <a:rPr lang="en-GB" sz="2000" dirty="0"/>
              <a:t> </a:t>
            </a:r>
          </a:p>
          <a:p>
            <a:pPr algn="l"/>
            <a:endParaRPr lang="en-GB" sz="2000" b="0" dirty="0"/>
          </a:p>
          <a:p>
            <a:pPr algn="l"/>
            <a:r>
              <a:rPr lang="en-GB" sz="2000" b="0" dirty="0"/>
              <a:t>Equilibrium composition (value of </a:t>
            </a:r>
            <a:r>
              <a:rPr lang="en-GB" sz="2000" dirty="0"/>
              <a:t>a</a:t>
            </a:r>
            <a:r>
              <a:rPr lang="en-GB" sz="2000" b="0" dirty="0"/>
              <a:t>) can be found by considering entropy changes and 2</a:t>
            </a:r>
            <a:r>
              <a:rPr lang="en-GB" sz="2000" b="0" baseline="30000" dirty="0"/>
              <a:t>nd</a:t>
            </a:r>
            <a:r>
              <a:rPr lang="en-GB" sz="2000" b="0" dirty="0"/>
              <a:t> Law of Thermodynamics.</a:t>
            </a:r>
          </a:p>
          <a:p>
            <a:pPr algn="l"/>
            <a:r>
              <a:rPr lang="en-GB" sz="2000" dirty="0"/>
              <a:t> 		</a:t>
            </a:r>
            <a:endParaRPr lang="en-GB" sz="2000" b="0" dirty="0"/>
          </a:p>
          <a:p>
            <a:pPr algn="l"/>
            <a:endParaRPr lang="en-GB" sz="2000" b="0" i="1" dirty="0"/>
          </a:p>
        </p:txBody>
      </p:sp>
      <p:grpSp>
        <p:nvGrpSpPr>
          <p:cNvPr id="163863" name="Group 23"/>
          <p:cNvGrpSpPr>
            <a:grpSpLocks/>
          </p:cNvGrpSpPr>
          <p:nvPr/>
        </p:nvGrpSpPr>
        <p:grpSpPr bwMode="auto">
          <a:xfrm>
            <a:off x="2864104" y="2610612"/>
            <a:ext cx="446024" cy="169164"/>
            <a:chOff x="3918" y="3332"/>
            <a:chExt cx="742" cy="134"/>
          </a:xfrm>
        </p:grpSpPr>
        <p:cxnSp>
          <p:nvCxnSpPr>
            <p:cNvPr id="163864" name="AutoShape 24"/>
            <p:cNvCxnSpPr>
              <a:cxnSpLocks noChangeShapeType="1"/>
            </p:cNvCxnSpPr>
            <p:nvPr/>
          </p:nvCxnSpPr>
          <p:spPr bwMode="auto">
            <a:xfrm>
              <a:off x="3972" y="3332"/>
              <a:ext cx="687" cy="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63865" name="AutoShape 25"/>
            <p:cNvCxnSpPr>
              <a:cxnSpLocks noChangeShapeType="1"/>
            </p:cNvCxnSpPr>
            <p:nvPr/>
          </p:nvCxnSpPr>
          <p:spPr bwMode="auto">
            <a:xfrm>
              <a:off x="3918" y="3460"/>
              <a:ext cx="687" cy="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sp>
          <p:nvSpPr>
            <p:cNvPr id="163866" name="Rectangle 26"/>
            <p:cNvSpPr>
              <a:spLocks noChangeArrowheads="1"/>
            </p:cNvSpPr>
            <p:nvPr/>
          </p:nvSpPr>
          <p:spPr bwMode="auto">
            <a:xfrm>
              <a:off x="3933" y="3352"/>
              <a:ext cx="727" cy="101"/>
            </a:xfrm>
            <a:prstGeom prst="rect">
              <a:avLst/>
            </a:prstGeom>
            <a:solidFill>
              <a:srgbClr val="CCECFF"/>
            </a:solidFill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5279" y="200025"/>
            <a:ext cx="83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2.3</a:t>
            </a:r>
          </a:p>
        </p:txBody>
      </p:sp>
    </p:spTree>
    <p:extLst>
      <p:ext uri="{BB962C8B-B14F-4D97-AF65-F5344CB8AC3E}">
        <p14:creationId xmlns:p14="http://schemas.microsoft.com/office/powerpoint/2010/main" val="1093839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Oval 2"/>
          <p:cNvSpPr>
            <a:spLocks noChangeArrowheads="1"/>
          </p:cNvSpPr>
          <p:nvPr/>
        </p:nvSpPr>
        <p:spPr bwMode="auto">
          <a:xfrm>
            <a:off x="2889504" y="1033273"/>
            <a:ext cx="6062472" cy="2670047"/>
          </a:xfrm>
          <a:prstGeom prst="ellips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45279" y="2572854"/>
            <a:ext cx="7915701" cy="3170099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l"/>
            <a:r>
              <a:rPr lang="en-GB" sz="2000" b="0" dirty="0"/>
              <a:t>Entropy generation rate</a:t>
            </a:r>
          </a:p>
          <a:p>
            <a:pPr algn="l"/>
            <a:endParaRPr lang="en-GB" sz="2000" b="0" dirty="0"/>
          </a:p>
          <a:p>
            <a:pPr algn="l"/>
            <a:endParaRPr lang="en-GB" sz="2000" b="0" dirty="0"/>
          </a:p>
          <a:p>
            <a:pPr algn="l"/>
            <a:r>
              <a:rPr lang="en-GB" sz="2000" b="0" dirty="0"/>
              <a:t>At steady state:</a:t>
            </a:r>
          </a:p>
          <a:p>
            <a:pPr algn="l"/>
            <a:endParaRPr lang="en-GB" sz="2000" b="0" dirty="0"/>
          </a:p>
          <a:p>
            <a:pPr algn="l"/>
            <a:endParaRPr lang="en-GB" sz="2000" b="0" dirty="0"/>
          </a:p>
          <a:p>
            <a:pPr algn="l"/>
            <a:endParaRPr lang="en-GB" sz="2000" b="0" dirty="0"/>
          </a:p>
        </p:txBody>
      </p:sp>
      <p:pic>
        <p:nvPicPr>
          <p:cNvPr id="16487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3079" y="1231676"/>
            <a:ext cx="5965642" cy="224605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16487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4880" name="Rectangle 16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88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883" name="Rectangle 19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88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488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64886" name="Object 22"/>
          <p:cNvGraphicFramePr>
            <a:graphicFrameLocks noChangeAspect="1"/>
          </p:cNvGraphicFramePr>
          <p:nvPr/>
        </p:nvGraphicFramePr>
        <p:xfrm>
          <a:off x="5888736" y="1133856"/>
          <a:ext cx="694944" cy="586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536" imgH="253780" progId="Equation.3">
                  <p:embed/>
                </p:oleObj>
              </mc:Choice>
              <mc:Fallback>
                <p:oleObj name="Equation" r:id="rId3" imgW="304536" imgH="253780" progId="Equation.3">
                  <p:embed/>
                  <p:pic>
                    <p:nvPicPr>
                      <p:cNvPr id="16488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736" y="1133856"/>
                        <a:ext cx="694944" cy="5863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8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4890" name="Rectangle 26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GB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279" y="200025"/>
            <a:ext cx="83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2024" y="3290672"/>
                <a:ext cx="5012398" cy="4267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𝒈𝒆𝒏𝒆𝒓𝒂𝒕𝒊𝒐𝒏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𝒔𝒚𝒔𝒕𝒆𝒎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𝒔𝒖𝒓𝒓𝒐𝒖𝒏𝒅𝒊𝒏𝒈𝒔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4" y="3290672"/>
                <a:ext cx="5012398" cy="4267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5703" y="4357167"/>
                <a:ext cx="7087068" cy="1033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𝒖𝒓𝒓𝒐𝒖𝒏𝒅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𝒔𝒚𝒔</m:t>
                              </m:r>
                            </m:sub>
                          </m:sSub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𝒆𝒂𝒄𝒕𝒂𝒏𝒕𝒔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𝒓𝒊</m:t>
                              </m:r>
                            </m:sub>
                          </m:s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𝒑𝒓𝒐𝒅𝒖𝒄𝒕𝒔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03" y="4357167"/>
                <a:ext cx="7087068" cy="10338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87389" y="3949776"/>
                <a:ext cx="1642437" cy="4490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𝒔𝒚𝒔𝒕𝒆𝒎</m:t>
                          </m:r>
                        </m:sub>
                        <m:sup/>
                      </m:sSub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389" y="3949776"/>
                <a:ext cx="1642437" cy="4490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7653" y="5728786"/>
                <a:ext cx="8110810" cy="10020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𝒔𝒖𝒓𝒓𝒐𝒖𝒏𝒅𝒊𝒏𝒈𝒔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𝒔𝒚𝒔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𝒆𝒂𝒄𝒕𝒂𝒏𝒕𝒔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𝒓𝒊</m:t>
                              </m:r>
                            </m:sub>
                          </m:s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𝒑𝒓𝒐𝒅𝒖𝒄𝒕𝒔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53" y="5728786"/>
                <a:ext cx="8110810" cy="10020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533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144" y="1327513"/>
            <a:ext cx="3538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dirty="0"/>
              <a:t>Adiabatic Reaction</a:t>
            </a:r>
          </a:p>
          <a:p>
            <a:pPr algn="l"/>
            <a:endParaRPr lang="en-GB" b="0" dirty="0"/>
          </a:p>
          <a:p>
            <a:pPr algn="l"/>
            <a:endParaRPr lang="en-GB" b="0" dirty="0"/>
          </a:p>
          <a:p>
            <a:pPr algn="l"/>
            <a:r>
              <a:rPr lang="en-GB" b="0" dirty="0"/>
              <a:t>Reaction proceeds until entropy is a maximum.</a:t>
            </a:r>
          </a:p>
          <a:p>
            <a:pPr algn="l"/>
            <a:endParaRPr lang="en-GB" b="0" dirty="0"/>
          </a:p>
          <a:p>
            <a:pPr algn="l"/>
            <a:r>
              <a:rPr lang="en-GB" dirty="0"/>
              <a:t>Equilibrium state is at maximum entropy.</a:t>
            </a:r>
          </a:p>
        </p:txBody>
      </p:sp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GB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68964" name="Group 4"/>
          <p:cNvGrpSpPr>
            <a:grpSpLocks/>
          </p:cNvGrpSpPr>
          <p:nvPr/>
        </p:nvGrpSpPr>
        <p:grpSpPr bwMode="auto">
          <a:xfrm>
            <a:off x="3785616" y="2221992"/>
            <a:ext cx="4818888" cy="4498848"/>
            <a:chOff x="6384" y="10111"/>
            <a:chExt cx="4789" cy="4111"/>
          </a:xfrm>
        </p:grpSpPr>
        <p:sp>
          <p:nvSpPr>
            <p:cNvPr id="168965" name="Line 5"/>
            <p:cNvSpPr>
              <a:spLocks noChangeShapeType="1"/>
            </p:cNvSpPr>
            <p:nvPr/>
          </p:nvSpPr>
          <p:spPr bwMode="auto">
            <a:xfrm flipV="1">
              <a:off x="7068" y="10168"/>
              <a:ext cx="1" cy="3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168966" name="Line 6"/>
            <p:cNvSpPr>
              <a:spLocks noChangeShapeType="1"/>
            </p:cNvSpPr>
            <p:nvPr/>
          </p:nvSpPr>
          <p:spPr bwMode="auto">
            <a:xfrm>
              <a:off x="7068" y="13423"/>
              <a:ext cx="330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168967" name="Line 7"/>
            <p:cNvSpPr>
              <a:spLocks noChangeShapeType="1"/>
            </p:cNvSpPr>
            <p:nvPr/>
          </p:nvSpPr>
          <p:spPr bwMode="auto">
            <a:xfrm flipV="1">
              <a:off x="10431" y="10407"/>
              <a:ext cx="1" cy="29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168968" name="Arc 8"/>
            <p:cNvSpPr>
              <a:spLocks/>
            </p:cNvSpPr>
            <p:nvPr/>
          </p:nvSpPr>
          <p:spPr bwMode="auto">
            <a:xfrm flipH="1">
              <a:off x="7068" y="10635"/>
              <a:ext cx="1939" cy="18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168969" name="Arc 9"/>
            <p:cNvSpPr>
              <a:spLocks/>
            </p:cNvSpPr>
            <p:nvPr/>
          </p:nvSpPr>
          <p:spPr bwMode="auto">
            <a:xfrm>
              <a:off x="9006" y="10635"/>
              <a:ext cx="1426" cy="74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168970" name="Line 10"/>
            <p:cNvSpPr>
              <a:spLocks noChangeShapeType="1"/>
            </p:cNvSpPr>
            <p:nvPr/>
          </p:nvSpPr>
          <p:spPr bwMode="auto">
            <a:xfrm>
              <a:off x="9006" y="10635"/>
              <a:ext cx="1" cy="26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168971" name="Rectangle 11"/>
            <p:cNvSpPr>
              <a:spLocks noChangeArrowheads="1"/>
            </p:cNvSpPr>
            <p:nvPr/>
          </p:nvSpPr>
          <p:spPr bwMode="auto">
            <a:xfrm>
              <a:off x="6384" y="10281"/>
              <a:ext cx="628" cy="4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</a:t>
              </a:r>
              <a:r>
                <a:rPr kumimoji="0" lang="en-GB" sz="1800" b="1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gen</a:t>
              </a: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8972" name="Rectangle 12"/>
            <p:cNvSpPr>
              <a:spLocks noChangeArrowheads="1"/>
            </p:cNvSpPr>
            <p:nvPr/>
          </p:nvSpPr>
          <p:spPr bwMode="auto">
            <a:xfrm>
              <a:off x="6783" y="13480"/>
              <a:ext cx="970" cy="5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100%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Reactants</a:t>
              </a: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8973" name="Rectangle 13"/>
            <p:cNvSpPr>
              <a:spLocks noChangeArrowheads="1"/>
            </p:cNvSpPr>
            <p:nvPr/>
          </p:nvSpPr>
          <p:spPr bwMode="auto">
            <a:xfrm>
              <a:off x="8436" y="13480"/>
              <a:ext cx="1255" cy="6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Equilibrium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composition</a:t>
              </a: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8974" name="Rectangle 14"/>
            <p:cNvSpPr>
              <a:spLocks noChangeArrowheads="1"/>
            </p:cNvSpPr>
            <p:nvPr/>
          </p:nvSpPr>
          <p:spPr bwMode="auto">
            <a:xfrm>
              <a:off x="10032" y="13537"/>
              <a:ext cx="1141" cy="6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100%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Products</a:t>
              </a: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8975" name="Line 15"/>
            <p:cNvSpPr>
              <a:spLocks noChangeShapeType="1"/>
            </p:cNvSpPr>
            <p:nvPr/>
          </p:nvSpPr>
          <p:spPr bwMode="auto">
            <a:xfrm flipV="1">
              <a:off x="7752" y="10982"/>
              <a:ext cx="115" cy="1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168976" name="Line 16"/>
            <p:cNvSpPr>
              <a:spLocks noChangeShapeType="1"/>
            </p:cNvSpPr>
            <p:nvPr/>
          </p:nvSpPr>
          <p:spPr bwMode="auto">
            <a:xfrm>
              <a:off x="9747" y="10750"/>
              <a:ext cx="172" cy="5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168977" name="Rectangle 17"/>
            <p:cNvSpPr>
              <a:spLocks noChangeArrowheads="1"/>
            </p:cNvSpPr>
            <p:nvPr/>
          </p:nvSpPr>
          <p:spPr bwMode="auto">
            <a:xfrm>
              <a:off x="7581" y="11218"/>
              <a:ext cx="628" cy="3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dS&gt;0</a:t>
              </a: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8978" name="Rectangle 18"/>
            <p:cNvSpPr>
              <a:spLocks noChangeArrowheads="1"/>
            </p:cNvSpPr>
            <p:nvPr/>
          </p:nvSpPr>
          <p:spPr bwMode="auto">
            <a:xfrm>
              <a:off x="8778" y="10111"/>
              <a:ext cx="685" cy="28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dS = 0</a:t>
              </a: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8979" name="Rectangle 19"/>
            <p:cNvSpPr>
              <a:spLocks noChangeArrowheads="1"/>
            </p:cNvSpPr>
            <p:nvPr/>
          </p:nvSpPr>
          <p:spPr bwMode="auto">
            <a:xfrm>
              <a:off x="9462" y="10864"/>
              <a:ext cx="571" cy="68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dS&lt;0</a:t>
              </a: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8980" name="Line 20"/>
            <p:cNvSpPr>
              <a:spLocks noChangeShapeType="1"/>
            </p:cNvSpPr>
            <p:nvPr/>
          </p:nvSpPr>
          <p:spPr bwMode="auto">
            <a:xfrm flipH="1">
              <a:off x="9006" y="10339"/>
              <a:ext cx="115" cy="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168981" name="Rectangle 21"/>
            <p:cNvSpPr>
              <a:spLocks noChangeArrowheads="1"/>
            </p:cNvSpPr>
            <p:nvPr/>
          </p:nvSpPr>
          <p:spPr bwMode="auto">
            <a:xfrm>
              <a:off x="9348" y="11104"/>
              <a:ext cx="994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impossible</a:t>
              </a: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45279" y="200025"/>
            <a:ext cx="83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12330" y="1049844"/>
                <a:ext cx="6013569" cy="941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𝒈𝒆𝒏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𝒑𝒓𝒐𝒅𝒖𝒄𝒕𝒔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𝒑𝒊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𝒓𝒆𝒂𝒄𝒕𝒂𝒏𝒕𝒔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330" y="1049844"/>
                <a:ext cx="6013569" cy="9413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722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77" y="1003025"/>
            <a:ext cx="825722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dirty="0"/>
              <a:t>Chemical Reaction at specified temperature and pressure:</a:t>
            </a:r>
          </a:p>
          <a:p>
            <a:pPr algn="l"/>
            <a:endParaRPr lang="en-GB" sz="1800" b="0" dirty="0"/>
          </a:p>
          <a:p>
            <a:pPr algn="l"/>
            <a:endParaRPr lang="en-GB" sz="1800" b="0" dirty="0"/>
          </a:p>
          <a:p>
            <a:pPr algn="l"/>
            <a:endParaRPr lang="en-GB" sz="1800" b="0" dirty="0"/>
          </a:p>
          <a:p>
            <a:pPr algn="l"/>
            <a:endParaRPr lang="en-GB" sz="1800" b="0" dirty="0"/>
          </a:p>
          <a:p>
            <a:pPr algn="l"/>
            <a:r>
              <a:rPr lang="en-US" sz="1800" b="0" dirty="0"/>
              <a:t>From the 1</a:t>
            </a:r>
            <a:r>
              <a:rPr lang="en-US" sz="1800" b="0" baseline="30000" dirty="0"/>
              <a:t>st</a:t>
            </a:r>
            <a:r>
              <a:rPr lang="en-US" sz="1800" b="0" dirty="0"/>
              <a:t> Law </a:t>
            </a:r>
            <a:endParaRPr lang="en-GB" sz="1800" b="0" dirty="0"/>
          </a:p>
          <a:p>
            <a:pPr algn="l"/>
            <a:r>
              <a:rPr lang="en-US" sz="1800" b="0" dirty="0"/>
              <a:t>	-</a:t>
            </a:r>
            <a:r>
              <a:rPr lang="en-US" sz="1800" b="0" dirty="0" err="1"/>
              <a:t>dQ</a:t>
            </a:r>
            <a:r>
              <a:rPr lang="en-US" sz="1800" b="0" dirty="0"/>
              <a:t>  +  </a:t>
            </a:r>
            <a:r>
              <a:rPr lang="en-US" sz="1800" b="0" dirty="0" err="1"/>
              <a:t>dW</a:t>
            </a:r>
            <a:r>
              <a:rPr lang="en-US" sz="1800" b="0" dirty="0"/>
              <a:t>  =  </a:t>
            </a:r>
            <a:r>
              <a:rPr lang="en-US" sz="1800" b="0" dirty="0" err="1"/>
              <a:t>dU</a:t>
            </a:r>
            <a:r>
              <a:rPr lang="en-US" sz="1800" b="0" dirty="0"/>
              <a:t>     (NFEE) 	but   </a:t>
            </a:r>
            <a:r>
              <a:rPr lang="en-US" sz="1800" b="0" dirty="0" err="1"/>
              <a:t>dW</a:t>
            </a:r>
            <a:r>
              <a:rPr lang="en-US" sz="1800" b="0" dirty="0"/>
              <a:t> = -</a:t>
            </a:r>
            <a:r>
              <a:rPr lang="en-US" sz="1800" b="0" dirty="0" err="1"/>
              <a:t>pdV</a:t>
            </a:r>
            <a:endParaRPr lang="en-GB" sz="1800" b="0" dirty="0"/>
          </a:p>
          <a:p>
            <a:pPr algn="l"/>
            <a:r>
              <a:rPr lang="en-US" sz="1800" b="0" dirty="0"/>
              <a:t>So   </a:t>
            </a:r>
            <a:r>
              <a:rPr lang="en-GB" sz="1800" b="0" dirty="0"/>
              <a:t>	  -</a:t>
            </a:r>
            <a:r>
              <a:rPr lang="en-GB" sz="1800" b="0" dirty="0" err="1"/>
              <a:t>dQ</a:t>
            </a:r>
            <a:r>
              <a:rPr lang="en-GB" sz="1800" b="0" dirty="0"/>
              <a:t>  -</a:t>
            </a:r>
            <a:r>
              <a:rPr lang="en-GB" sz="1800" b="0" dirty="0" err="1"/>
              <a:t>pdV</a:t>
            </a:r>
            <a:r>
              <a:rPr lang="en-GB" sz="1800" b="0" dirty="0"/>
              <a:t>  =  </a:t>
            </a:r>
            <a:r>
              <a:rPr lang="en-GB" sz="1800" b="0" dirty="0" err="1"/>
              <a:t>dU</a:t>
            </a:r>
            <a:endParaRPr lang="en-GB" sz="1800" b="0" dirty="0"/>
          </a:p>
          <a:p>
            <a:pPr algn="l"/>
            <a:r>
              <a:rPr lang="en-GB" sz="1800" b="0" dirty="0"/>
              <a:t> From 2</a:t>
            </a:r>
            <a:r>
              <a:rPr lang="en-GB" sz="1800" b="0" baseline="30000" dirty="0"/>
              <a:t>nd</a:t>
            </a:r>
            <a:r>
              <a:rPr lang="en-GB" sz="1800" b="0" dirty="0"/>
              <a:t> Law:</a:t>
            </a:r>
          </a:p>
          <a:p>
            <a:pPr algn="l"/>
            <a:r>
              <a:rPr lang="en-GB" sz="1800" b="0" dirty="0"/>
              <a:t>	</a:t>
            </a:r>
            <a:r>
              <a:rPr lang="de-DE" sz="1800" b="0" dirty="0"/>
              <a:t>dS</a:t>
            </a:r>
            <a:r>
              <a:rPr lang="de-DE" sz="1800" b="0" baseline="-25000" dirty="0"/>
              <a:t>gen</a:t>
            </a:r>
            <a:r>
              <a:rPr lang="de-DE" sz="1800" b="0" dirty="0"/>
              <a:t>  =  dS</a:t>
            </a:r>
            <a:r>
              <a:rPr lang="de-DE" sz="1800" b="0" baseline="-25000" dirty="0"/>
              <a:t>sys </a:t>
            </a:r>
            <a:r>
              <a:rPr lang="de-DE" sz="1800" b="0" dirty="0"/>
              <a:t>  +  dS</a:t>
            </a:r>
            <a:r>
              <a:rPr lang="de-DE" sz="1800" b="0" baseline="-25000" dirty="0"/>
              <a:t>surr </a:t>
            </a:r>
            <a:r>
              <a:rPr lang="de-DE" sz="1800" b="0" dirty="0"/>
              <a:t>  </a:t>
            </a:r>
            <a:r>
              <a:rPr lang="en-GB" sz="1800" b="0" dirty="0">
                <a:sym typeface="Symbol"/>
              </a:rPr>
              <a:t></a:t>
            </a:r>
            <a:r>
              <a:rPr lang="de-DE" sz="1800" b="0" dirty="0"/>
              <a:t>  0		(dS</a:t>
            </a:r>
            <a:r>
              <a:rPr lang="de-DE" sz="1800" b="0" baseline="-25000" dirty="0"/>
              <a:t>surr </a:t>
            </a:r>
            <a:r>
              <a:rPr lang="de-DE" sz="1800" b="0" dirty="0"/>
              <a:t> =  dQ/T)</a:t>
            </a:r>
            <a:endParaRPr lang="en-GB" sz="1800" b="0" dirty="0"/>
          </a:p>
          <a:p>
            <a:pPr algn="l"/>
            <a:r>
              <a:rPr lang="de-DE" sz="1800" b="0" dirty="0"/>
              <a:t> 	dS</a:t>
            </a:r>
            <a:r>
              <a:rPr lang="de-DE" sz="1800" b="0" baseline="-25000" dirty="0"/>
              <a:t>gen</a:t>
            </a:r>
            <a:r>
              <a:rPr lang="de-DE" sz="1800" b="0" dirty="0"/>
              <a:t>  =  dS</a:t>
            </a:r>
            <a:r>
              <a:rPr lang="de-DE" sz="1800" b="0" baseline="-25000" dirty="0"/>
              <a:t>sys </a:t>
            </a:r>
            <a:r>
              <a:rPr lang="de-DE" sz="1800" b="0" dirty="0"/>
              <a:t>  +  dQ/T</a:t>
            </a:r>
            <a:r>
              <a:rPr lang="de-DE" sz="1800" b="0" baseline="-25000" dirty="0"/>
              <a:t> </a:t>
            </a:r>
            <a:r>
              <a:rPr lang="de-DE" sz="1800" b="0" dirty="0"/>
              <a:t>  </a:t>
            </a:r>
            <a:r>
              <a:rPr lang="en-GB" sz="1800" b="0" dirty="0">
                <a:sym typeface="Symbol"/>
              </a:rPr>
              <a:t></a:t>
            </a:r>
            <a:r>
              <a:rPr lang="de-DE" sz="1800" b="0" dirty="0"/>
              <a:t>  0</a:t>
            </a:r>
            <a:endParaRPr lang="en-GB" sz="1800" b="0" dirty="0"/>
          </a:p>
          <a:p>
            <a:pPr algn="l"/>
            <a:r>
              <a:rPr lang="de-DE" sz="1800" b="0" dirty="0"/>
              <a:t> 		TdS</a:t>
            </a:r>
            <a:r>
              <a:rPr lang="de-DE" sz="1800" b="0" baseline="-25000" dirty="0"/>
              <a:t>sys</a:t>
            </a:r>
            <a:r>
              <a:rPr lang="de-DE" sz="1800" b="0" dirty="0"/>
              <a:t>  </a:t>
            </a:r>
            <a:r>
              <a:rPr lang="en-GB" sz="1800" b="0" dirty="0">
                <a:sym typeface="Symbol"/>
              </a:rPr>
              <a:t></a:t>
            </a:r>
            <a:r>
              <a:rPr lang="de-DE" sz="1800" b="0" dirty="0"/>
              <a:t>  -dQ    </a:t>
            </a:r>
            <a:endParaRPr lang="en-GB" sz="1800" b="0" dirty="0"/>
          </a:p>
          <a:p>
            <a:pPr algn="l"/>
            <a:r>
              <a:rPr lang="de-DE" sz="1800" b="0" dirty="0"/>
              <a:t> </a:t>
            </a:r>
            <a:r>
              <a:rPr lang="en-GB" sz="1800" b="0" dirty="0"/>
              <a:t>Substitute for </a:t>
            </a:r>
            <a:r>
              <a:rPr lang="en-GB" sz="1800" b="0" dirty="0" err="1"/>
              <a:t>dQ</a:t>
            </a:r>
            <a:r>
              <a:rPr lang="en-GB" sz="1800" b="0" dirty="0"/>
              <a:t> in 1</a:t>
            </a:r>
            <a:r>
              <a:rPr lang="en-GB" sz="1800" b="0" baseline="30000" dirty="0"/>
              <a:t>st</a:t>
            </a:r>
            <a:r>
              <a:rPr lang="en-GB" sz="1800" b="0" dirty="0"/>
              <a:t> Law expression:</a:t>
            </a:r>
          </a:p>
          <a:p>
            <a:pPr algn="l"/>
            <a:r>
              <a:rPr lang="en-GB" sz="1800" b="0" dirty="0"/>
              <a:t>	(</a:t>
            </a:r>
            <a:r>
              <a:rPr lang="en-GB" sz="1800" b="0" dirty="0" err="1"/>
              <a:t>dU</a:t>
            </a:r>
            <a:r>
              <a:rPr lang="en-GB" sz="1800" b="0" dirty="0"/>
              <a:t>  +  </a:t>
            </a:r>
            <a:r>
              <a:rPr lang="en-GB" sz="1800" b="0" dirty="0" err="1"/>
              <a:t>pdV</a:t>
            </a:r>
            <a:r>
              <a:rPr lang="en-GB" sz="1800" b="0" dirty="0"/>
              <a:t>) - </a:t>
            </a:r>
            <a:r>
              <a:rPr lang="en-GB" sz="1800" b="0" dirty="0" err="1"/>
              <a:t>TdS</a:t>
            </a:r>
            <a:r>
              <a:rPr lang="en-GB" sz="1800" b="0" baseline="-25000" dirty="0" err="1"/>
              <a:t>sys</a:t>
            </a:r>
            <a:r>
              <a:rPr lang="en-GB" sz="1800" b="0" dirty="0"/>
              <a:t>  </a:t>
            </a:r>
            <a:r>
              <a:rPr lang="en-GB" sz="1800" b="0" dirty="0">
                <a:sym typeface="Symbol"/>
              </a:rPr>
              <a:t></a:t>
            </a:r>
            <a:r>
              <a:rPr lang="en-GB" sz="1800" b="0" dirty="0"/>
              <a:t>  0 → (H – TS) </a:t>
            </a:r>
            <a:r>
              <a:rPr lang="en-GB" sz="1800" b="0" dirty="0">
                <a:sym typeface="Symbol"/>
              </a:rPr>
              <a:t> 0</a:t>
            </a:r>
            <a:r>
              <a:rPr lang="en-GB" sz="1800" b="0" dirty="0"/>
              <a:t>			(2)</a:t>
            </a:r>
            <a:endParaRPr lang="en-GB" b="0" dirty="0"/>
          </a:p>
        </p:txBody>
      </p:sp>
      <p:grpSp>
        <p:nvGrpSpPr>
          <p:cNvPr id="167937" name="Group 1"/>
          <p:cNvGrpSpPr>
            <a:grpSpLocks/>
          </p:cNvGrpSpPr>
          <p:nvPr/>
        </p:nvGrpSpPr>
        <p:grpSpPr bwMode="auto">
          <a:xfrm>
            <a:off x="3834510" y="1289050"/>
            <a:ext cx="5080890" cy="2295398"/>
            <a:chOff x="4644" y="3848"/>
            <a:chExt cx="5400" cy="2476"/>
          </a:xfrm>
        </p:grpSpPr>
        <p:grpSp>
          <p:nvGrpSpPr>
            <p:cNvPr id="167938" name="Group 2"/>
            <p:cNvGrpSpPr>
              <a:grpSpLocks/>
            </p:cNvGrpSpPr>
            <p:nvPr/>
          </p:nvGrpSpPr>
          <p:grpSpPr bwMode="auto">
            <a:xfrm>
              <a:off x="4644" y="3848"/>
              <a:ext cx="2172" cy="2212"/>
              <a:chOff x="4644" y="4256"/>
              <a:chExt cx="2172" cy="2212"/>
            </a:xfrm>
          </p:grpSpPr>
          <p:sp>
            <p:nvSpPr>
              <p:cNvPr id="167939" name="Rectangle 3"/>
              <p:cNvSpPr>
                <a:spLocks noChangeArrowheads="1"/>
              </p:cNvSpPr>
              <p:nvPr/>
            </p:nvSpPr>
            <p:spPr bwMode="auto">
              <a:xfrm>
                <a:off x="4900" y="5242"/>
                <a:ext cx="1681" cy="1096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12700" tIns="12700" rIns="12700" bIns="127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Combustion Chamber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(</a:t>
                </a:r>
                <a:r>
                  <a:rPr kumimoji="0" lang="en-GB" sz="16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system</a:t>
                </a:r>
                <a:r>
                  <a:rPr kumimoji="0" lang="en-GB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) (T,P)</a:t>
                </a: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7940" name="Line 4"/>
              <p:cNvSpPr>
                <a:spLocks noChangeShapeType="1"/>
              </p:cNvSpPr>
              <p:nvPr/>
            </p:nvSpPr>
            <p:spPr bwMode="auto">
              <a:xfrm flipV="1">
                <a:off x="5392" y="4430"/>
                <a:ext cx="1" cy="79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67941" name="Rectangle 5"/>
              <p:cNvSpPr>
                <a:spLocks noChangeArrowheads="1"/>
              </p:cNvSpPr>
              <p:nvPr/>
            </p:nvSpPr>
            <p:spPr bwMode="auto">
              <a:xfrm>
                <a:off x="5506" y="4256"/>
                <a:ext cx="500" cy="46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12700" tIns="12700" rIns="12700" bIns="127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7942" name="AutoShape 6"/>
              <p:cNvSpPr>
                <a:spLocks noChangeArrowheads="1"/>
              </p:cNvSpPr>
              <p:nvPr/>
            </p:nvSpPr>
            <p:spPr bwMode="auto">
              <a:xfrm>
                <a:off x="4644" y="5076"/>
                <a:ext cx="2172" cy="1392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</p:grpSp>
        <p:sp>
          <p:nvSpPr>
            <p:cNvPr id="167943" name="Text Box 7"/>
            <p:cNvSpPr txBox="1">
              <a:spLocks noChangeArrowheads="1"/>
            </p:cNvSpPr>
            <p:nvPr/>
          </p:nvSpPr>
          <p:spPr bwMode="auto">
            <a:xfrm>
              <a:off x="7272" y="5628"/>
              <a:ext cx="2772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At constant temperature and pressure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7944" name="Line 8"/>
            <p:cNvSpPr>
              <a:spLocks noChangeShapeType="1"/>
            </p:cNvSpPr>
            <p:nvPr/>
          </p:nvSpPr>
          <p:spPr bwMode="auto">
            <a:xfrm flipH="1" flipV="1">
              <a:off x="6324" y="5628"/>
              <a:ext cx="1032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</p:grp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45279" y="200025"/>
            <a:ext cx="83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98947" y="1521933"/>
                <a:ext cx="509755" cy="3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𝒅</m:t>
                      </m:r>
                      <m:acc>
                        <m:accPr>
                          <m:chr m:val="̇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947" y="1521933"/>
                <a:ext cx="509755" cy="3833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164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568" y="925177"/>
            <a:ext cx="8257224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dirty="0"/>
              <a:t>Chemical Reaction at constant temperature and pressure:</a:t>
            </a:r>
          </a:p>
          <a:p>
            <a:pPr algn="l"/>
            <a:r>
              <a:rPr lang="en-GB" sz="1800" b="0" dirty="0"/>
              <a:t> </a:t>
            </a:r>
          </a:p>
          <a:p>
            <a:pPr algn="l"/>
            <a:r>
              <a:rPr lang="en-GB" sz="1800" b="0" dirty="0"/>
              <a:t>Now define a new quantity Gibbs Function          </a:t>
            </a:r>
            <a:r>
              <a:rPr lang="en-GB" sz="2000" b="0" dirty="0"/>
              <a:t>G  =  H – TS</a:t>
            </a:r>
            <a:endParaRPr lang="en-GB" sz="1800" b="0" dirty="0"/>
          </a:p>
          <a:p>
            <a:pPr algn="l"/>
            <a:r>
              <a:rPr lang="en-GB" sz="1800" b="0" dirty="0"/>
              <a:t>		(also known as free energy or chemical potential) </a:t>
            </a:r>
          </a:p>
          <a:p>
            <a:pPr algn="l"/>
            <a:r>
              <a:rPr lang="en-GB" sz="1800" b="0" dirty="0"/>
              <a:t> To obey the second law of thermodynamics it is found that (derivation in notes):</a:t>
            </a:r>
          </a:p>
          <a:p>
            <a:pPr algn="l"/>
            <a:r>
              <a:rPr lang="en-GB" sz="1800" b="0" dirty="0"/>
              <a:t>			</a:t>
            </a:r>
            <a:r>
              <a:rPr lang="en-GB" sz="2800" b="0" dirty="0" err="1"/>
              <a:t>dG</a:t>
            </a:r>
            <a:r>
              <a:rPr lang="en-GB" sz="2800" b="0" baseline="-25000" dirty="0"/>
              <a:t>(</a:t>
            </a:r>
            <a:r>
              <a:rPr lang="en-GB" sz="2800" b="0" baseline="-25000" dirty="0" err="1"/>
              <a:t>T,p</a:t>
            </a:r>
            <a:r>
              <a:rPr lang="en-GB" sz="2800" b="0" baseline="-25000" dirty="0"/>
              <a:t>) </a:t>
            </a:r>
            <a:r>
              <a:rPr lang="en-GB" sz="2800" b="0" dirty="0"/>
              <a:t>  </a:t>
            </a:r>
            <a:r>
              <a:rPr lang="en-GB" sz="2800" b="0" dirty="0">
                <a:sym typeface="Symbol"/>
              </a:rPr>
              <a:t></a:t>
            </a:r>
            <a:r>
              <a:rPr lang="en-GB" sz="2800" b="0" dirty="0"/>
              <a:t>  0</a:t>
            </a:r>
          </a:p>
          <a:p>
            <a:r>
              <a:rPr lang="en-GB" i="1" dirty="0"/>
              <a:t>Equilibrium state is at minimum Gibbs function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5279" y="200025"/>
            <a:ext cx="83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2.3</a:t>
            </a:r>
          </a:p>
        </p:txBody>
      </p:sp>
    </p:spTree>
    <p:extLst>
      <p:ext uri="{BB962C8B-B14F-4D97-AF65-F5344CB8AC3E}">
        <p14:creationId xmlns:p14="http://schemas.microsoft.com/office/powerpoint/2010/main" val="3170759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grpSp>
        <p:nvGrpSpPr>
          <p:cNvPr id="165889" name="Group 1"/>
          <p:cNvGrpSpPr>
            <a:grpSpLocks/>
          </p:cNvGrpSpPr>
          <p:nvPr/>
        </p:nvGrpSpPr>
        <p:grpSpPr bwMode="auto">
          <a:xfrm>
            <a:off x="4021773" y="1037971"/>
            <a:ext cx="4921059" cy="3689477"/>
            <a:chOff x="3468" y="1922"/>
            <a:chExt cx="4813" cy="3635"/>
          </a:xfrm>
        </p:grpSpPr>
        <p:sp>
          <p:nvSpPr>
            <p:cNvPr id="165890" name="Line 2"/>
            <p:cNvSpPr>
              <a:spLocks noChangeShapeType="1"/>
            </p:cNvSpPr>
            <p:nvPr/>
          </p:nvSpPr>
          <p:spPr bwMode="auto">
            <a:xfrm flipV="1">
              <a:off x="4176" y="1947"/>
              <a:ext cx="1" cy="26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165891" name="Line 3"/>
            <p:cNvSpPr>
              <a:spLocks noChangeShapeType="1"/>
            </p:cNvSpPr>
            <p:nvPr/>
          </p:nvSpPr>
          <p:spPr bwMode="auto">
            <a:xfrm>
              <a:off x="4176" y="4638"/>
              <a:ext cx="334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165892" name="Line 4"/>
            <p:cNvSpPr>
              <a:spLocks noChangeShapeType="1"/>
            </p:cNvSpPr>
            <p:nvPr/>
          </p:nvSpPr>
          <p:spPr bwMode="auto">
            <a:xfrm flipH="1" flipV="1">
              <a:off x="7528" y="1922"/>
              <a:ext cx="11" cy="27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165893" name="Arc 5"/>
            <p:cNvSpPr>
              <a:spLocks/>
            </p:cNvSpPr>
            <p:nvPr/>
          </p:nvSpPr>
          <p:spPr bwMode="auto">
            <a:xfrm flipH="1" flipV="1">
              <a:off x="4176" y="1970"/>
              <a:ext cx="1939" cy="18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165894" name="Arc 6"/>
            <p:cNvSpPr>
              <a:spLocks/>
            </p:cNvSpPr>
            <p:nvPr/>
          </p:nvSpPr>
          <p:spPr bwMode="auto">
            <a:xfrm flipV="1">
              <a:off x="6114" y="3050"/>
              <a:ext cx="1426" cy="74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165895" name="Line 7"/>
            <p:cNvSpPr>
              <a:spLocks noChangeShapeType="1"/>
            </p:cNvSpPr>
            <p:nvPr/>
          </p:nvSpPr>
          <p:spPr bwMode="auto">
            <a:xfrm>
              <a:off x="6114" y="1970"/>
              <a:ext cx="1" cy="26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165896" name="Rectangle 8"/>
            <p:cNvSpPr>
              <a:spLocks noChangeArrowheads="1"/>
            </p:cNvSpPr>
            <p:nvPr/>
          </p:nvSpPr>
          <p:spPr bwMode="auto">
            <a:xfrm>
              <a:off x="3468" y="2216"/>
              <a:ext cx="676" cy="5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G</a:t>
              </a:r>
              <a:r>
                <a:rPr kumimoji="0" lang="en-GB" sz="1800" b="1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(T,p)</a:t>
              </a: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5897" name="Rectangle 9"/>
            <p:cNvSpPr>
              <a:spLocks noChangeArrowheads="1"/>
            </p:cNvSpPr>
            <p:nvPr/>
          </p:nvSpPr>
          <p:spPr bwMode="auto">
            <a:xfrm>
              <a:off x="3891" y="4815"/>
              <a:ext cx="970" cy="5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100%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Reactants</a:t>
              </a: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5898" name="Rectangle 10"/>
            <p:cNvSpPr>
              <a:spLocks noChangeArrowheads="1"/>
            </p:cNvSpPr>
            <p:nvPr/>
          </p:nvSpPr>
          <p:spPr bwMode="auto">
            <a:xfrm>
              <a:off x="5544" y="4815"/>
              <a:ext cx="1255" cy="6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Equilibrium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composition</a:t>
              </a: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5899" name="Rectangle 11"/>
            <p:cNvSpPr>
              <a:spLocks noChangeArrowheads="1"/>
            </p:cNvSpPr>
            <p:nvPr/>
          </p:nvSpPr>
          <p:spPr bwMode="auto">
            <a:xfrm>
              <a:off x="7140" y="4872"/>
              <a:ext cx="1141" cy="6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100%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Products</a:t>
              </a: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5900" name="Line 12"/>
            <p:cNvSpPr>
              <a:spLocks noChangeShapeType="1"/>
            </p:cNvSpPr>
            <p:nvPr/>
          </p:nvSpPr>
          <p:spPr bwMode="auto">
            <a:xfrm>
              <a:off x="4926" y="3412"/>
              <a:ext cx="199" cy="1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165901" name="Line 13"/>
            <p:cNvSpPr>
              <a:spLocks noChangeShapeType="1"/>
            </p:cNvSpPr>
            <p:nvPr/>
          </p:nvSpPr>
          <p:spPr bwMode="auto">
            <a:xfrm flipV="1">
              <a:off x="6843" y="3607"/>
              <a:ext cx="184" cy="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165902" name="Rectangle 14"/>
            <p:cNvSpPr>
              <a:spLocks noChangeArrowheads="1"/>
            </p:cNvSpPr>
            <p:nvPr/>
          </p:nvSpPr>
          <p:spPr bwMode="auto">
            <a:xfrm>
              <a:off x="4581" y="3597"/>
              <a:ext cx="628" cy="3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dG&lt;0</a:t>
              </a: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5903" name="Rectangle 15"/>
            <p:cNvSpPr>
              <a:spLocks noChangeArrowheads="1"/>
            </p:cNvSpPr>
            <p:nvPr/>
          </p:nvSpPr>
          <p:spPr bwMode="auto">
            <a:xfrm>
              <a:off x="6042" y="3102"/>
              <a:ext cx="685" cy="28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dG = 0</a:t>
              </a: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5904" name="Line 16"/>
            <p:cNvSpPr>
              <a:spLocks noChangeShapeType="1"/>
            </p:cNvSpPr>
            <p:nvPr/>
          </p:nvSpPr>
          <p:spPr bwMode="auto">
            <a:xfrm flipH="1">
              <a:off x="6126" y="3378"/>
              <a:ext cx="199" cy="4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grpSp>
          <p:nvGrpSpPr>
            <p:cNvPr id="165905" name="Group 17"/>
            <p:cNvGrpSpPr>
              <a:grpSpLocks/>
            </p:cNvGrpSpPr>
            <p:nvPr/>
          </p:nvGrpSpPr>
          <p:grpSpPr bwMode="auto">
            <a:xfrm>
              <a:off x="6564" y="3783"/>
              <a:ext cx="994" cy="781"/>
              <a:chOff x="6516" y="5216"/>
              <a:chExt cx="994" cy="781"/>
            </a:xfrm>
          </p:grpSpPr>
          <p:sp>
            <p:nvSpPr>
              <p:cNvPr id="165906" name="Rectangle 18"/>
              <p:cNvSpPr>
                <a:spLocks noChangeArrowheads="1"/>
              </p:cNvSpPr>
              <p:nvPr/>
            </p:nvSpPr>
            <p:spPr bwMode="auto">
              <a:xfrm>
                <a:off x="6570" y="5216"/>
                <a:ext cx="715" cy="7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12700" tIns="12700" rIns="12700" bIns="127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dG&gt;0</a:t>
                </a: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5907" name="Rectangle 19"/>
              <p:cNvSpPr>
                <a:spLocks noChangeArrowheads="1"/>
              </p:cNvSpPr>
              <p:nvPr/>
            </p:nvSpPr>
            <p:spPr bwMode="auto">
              <a:xfrm>
                <a:off x="6516" y="5408"/>
                <a:ext cx="994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700" tIns="12700" rIns="12700" bIns="127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05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impossible</a:t>
                </a: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319848" y="1062337"/>
            <a:ext cx="360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dirty="0"/>
              <a:t>So chemical reactions proceed until the Gibbs function is a minimum to obey 2</a:t>
            </a:r>
            <a:r>
              <a:rPr lang="en-GB" b="0" baseline="30000" dirty="0"/>
              <a:t>nd</a:t>
            </a:r>
            <a:r>
              <a:rPr lang="en-GB" b="0" dirty="0"/>
              <a:t> Law.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5279" y="200025"/>
            <a:ext cx="83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763680" y="2974680"/>
              <a:ext cx="900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54320" y="2965320"/>
                <a:ext cx="2772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A4F5577-96D6-FD2E-7090-F6C1F6C3A4BC}"/>
              </a:ext>
            </a:extLst>
          </p:cNvPr>
          <p:cNvSpPr txBox="1"/>
          <p:nvPr/>
        </p:nvSpPr>
        <p:spPr>
          <a:xfrm>
            <a:off x="471150" y="5160105"/>
            <a:ext cx="87554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0" dirty="0" err="1"/>
              <a:t>dG</a:t>
            </a:r>
            <a:r>
              <a:rPr lang="en-GB" sz="2800" b="0" baseline="-25000" dirty="0"/>
              <a:t>(</a:t>
            </a:r>
            <a:r>
              <a:rPr lang="en-GB" sz="2800" b="0" baseline="-25000" dirty="0" err="1"/>
              <a:t>T,p</a:t>
            </a:r>
            <a:r>
              <a:rPr lang="en-GB" sz="2800" b="0" baseline="-25000" dirty="0"/>
              <a:t>) </a:t>
            </a:r>
            <a:r>
              <a:rPr lang="en-GB" sz="2800" b="0" dirty="0"/>
              <a:t>  </a:t>
            </a:r>
            <a:r>
              <a:rPr lang="en-GB" sz="2800" b="0" dirty="0">
                <a:sym typeface="Symbol"/>
              </a:rPr>
              <a:t></a:t>
            </a:r>
            <a:r>
              <a:rPr lang="en-GB" sz="2800" b="0" dirty="0"/>
              <a:t>  0</a:t>
            </a:r>
          </a:p>
          <a:p>
            <a:r>
              <a:rPr lang="en-GB" i="1" dirty="0"/>
              <a:t>Equilibrium state is at minimum Gibbs function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703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848" y="1062337"/>
            <a:ext cx="857726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dirty="0"/>
              <a:t>Equilibrium composition </a:t>
            </a:r>
            <a:r>
              <a:rPr lang="en-GB" sz="2000" b="0" dirty="0"/>
              <a:t>– use minimum Gibbs function approach</a:t>
            </a:r>
          </a:p>
          <a:p>
            <a:pPr algn="l"/>
            <a:r>
              <a:rPr lang="en-GB" b="0" i="1" dirty="0"/>
              <a:t>Chemical reaction 		</a:t>
            </a:r>
            <a:r>
              <a:rPr lang="en-GB" sz="2800" i="1" dirty="0" err="1"/>
              <a:t>aA</a:t>
            </a:r>
            <a:r>
              <a:rPr lang="en-GB" sz="2800" i="1" dirty="0"/>
              <a:t> + </a:t>
            </a:r>
            <a:r>
              <a:rPr lang="en-GB" sz="2800" i="1" dirty="0" err="1"/>
              <a:t>bB</a:t>
            </a:r>
            <a:r>
              <a:rPr lang="en-GB" sz="2800" i="1" dirty="0"/>
              <a:t> </a:t>
            </a:r>
            <a:r>
              <a:rPr lang="en-GB" sz="2800" i="1" dirty="0">
                <a:sym typeface="Symbol"/>
              </a:rPr>
              <a:t>  </a:t>
            </a:r>
            <a:r>
              <a:rPr lang="en-GB" sz="2800" i="1" dirty="0" err="1">
                <a:sym typeface="Symbol"/>
              </a:rPr>
              <a:t>cC</a:t>
            </a:r>
            <a:r>
              <a:rPr lang="en-GB" sz="2800" i="1" dirty="0">
                <a:sym typeface="Symbol"/>
              </a:rPr>
              <a:t> + </a:t>
            </a:r>
            <a:r>
              <a:rPr lang="en-GB" sz="2800" i="1" dirty="0" err="1">
                <a:sym typeface="Symbol"/>
              </a:rPr>
              <a:t>dD</a:t>
            </a:r>
            <a:endParaRPr lang="en-GB" sz="2800" i="1" dirty="0"/>
          </a:p>
          <a:p>
            <a:pPr algn="l"/>
            <a:r>
              <a:rPr lang="en-GB" b="0" i="1" dirty="0"/>
              <a:t>Reaction proceeds a little 	</a:t>
            </a:r>
            <a:r>
              <a:rPr lang="en-GB" b="0" i="1" dirty="0" err="1"/>
              <a:t>dn</a:t>
            </a:r>
            <a:r>
              <a:rPr lang="en-GB" b="0" i="1" baseline="-25000" dirty="0" err="1"/>
              <a:t>A</a:t>
            </a:r>
            <a:r>
              <a:rPr lang="en-GB" b="0" i="1" baseline="-25000" dirty="0"/>
              <a:t> </a:t>
            </a:r>
            <a:r>
              <a:rPr lang="en-GB" b="0" i="1" dirty="0"/>
              <a:t>A  +  </a:t>
            </a:r>
            <a:r>
              <a:rPr lang="en-GB" b="0" i="1" dirty="0" err="1"/>
              <a:t>dn</a:t>
            </a:r>
            <a:r>
              <a:rPr lang="en-GB" b="0" i="1" baseline="-25000" dirty="0" err="1"/>
              <a:t>B</a:t>
            </a:r>
            <a:r>
              <a:rPr lang="en-GB" b="0" i="1" baseline="-25000" dirty="0"/>
              <a:t> </a:t>
            </a:r>
            <a:r>
              <a:rPr lang="en-GB" b="0" i="1" dirty="0"/>
              <a:t>B  </a:t>
            </a:r>
            <a:r>
              <a:rPr lang="en-GB" b="0" i="1" dirty="0">
                <a:sym typeface="Symbol"/>
              </a:rPr>
              <a:t></a:t>
            </a:r>
            <a:r>
              <a:rPr lang="en-GB" b="0" i="1" dirty="0"/>
              <a:t>  </a:t>
            </a:r>
            <a:r>
              <a:rPr lang="en-GB" b="0" i="1" dirty="0" err="1"/>
              <a:t>dn</a:t>
            </a:r>
            <a:r>
              <a:rPr lang="en-GB" b="0" i="1" baseline="-25000" dirty="0" err="1"/>
              <a:t>C</a:t>
            </a:r>
            <a:r>
              <a:rPr lang="en-GB" b="0" i="1" dirty="0"/>
              <a:t> C  +  </a:t>
            </a:r>
            <a:r>
              <a:rPr lang="en-GB" b="0" i="1" dirty="0" err="1"/>
              <a:t>dn</a:t>
            </a:r>
            <a:r>
              <a:rPr lang="en-GB" b="0" i="1" baseline="-25000" dirty="0" err="1"/>
              <a:t>d</a:t>
            </a:r>
            <a:r>
              <a:rPr lang="en-GB" b="0" i="1" dirty="0"/>
              <a:t> D</a:t>
            </a:r>
          </a:p>
          <a:p>
            <a:pPr algn="l"/>
            <a:r>
              <a:rPr lang="en-GB" b="0" i="1" dirty="0"/>
              <a:t>Equilibrium is reached when </a:t>
            </a:r>
            <a:r>
              <a:rPr lang="en-GB" b="0" dirty="0" err="1"/>
              <a:t>d</a:t>
            </a:r>
            <a:r>
              <a:rPr lang="en-GB" b="0" i="1" dirty="0" err="1"/>
              <a:t>G</a:t>
            </a:r>
            <a:r>
              <a:rPr lang="en-GB" b="0" i="1" baseline="-25000" dirty="0"/>
              <a:t>(</a:t>
            </a:r>
            <a:r>
              <a:rPr lang="en-GB" b="0" i="1" baseline="-25000" dirty="0" err="1"/>
              <a:t>T,p</a:t>
            </a:r>
            <a:r>
              <a:rPr lang="en-GB" b="0" i="1" baseline="-25000" dirty="0"/>
              <a:t>)</a:t>
            </a:r>
            <a:r>
              <a:rPr lang="en-GB" b="0" i="1" dirty="0"/>
              <a:t>  =  0</a:t>
            </a:r>
          </a:p>
          <a:p>
            <a:endParaRPr lang="en-GB" b="0" i="1" dirty="0"/>
          </a:p>
          <a:p>
            <a:pPr algn="l">
              <a:spcBef>
                <a:spcPts val="0"/>
              </a:spcBef>
            </a:pPr>
            <a:endParaRPr lang="en-GB" b="0" i="1" dirty="0"/>
          </a:p>
          <a:p>
            <a:pPr algn="l">
              <a:spcBef>
                <a:spcPts val="0"/>
              </a:spcBef>
            </a:pPr>
            <a:r>
              <a:rPr lang="en-GB" b="0" i="1" dirty="0"/>
              <a:t>	</a:t>
            </a:r>
            <a:r>
              <a:rPr lang="en-GB" b="0" i="1" dirty="0" err="1"/>
              <a:t>dn</a:t>
            </a:r>
            <a:r>
              <a:rPr lang="en-GB" b="0" i="1" baseline="-25000" dirty="0" err="1"/>
              <a:t>A</a:t>
            </a:r>
            <a:r>
              <a:rPr lang="en-GB" b="0" i="1" dirty="0"/>
              <a:t>  =  -</a:t>
            </a:r>
            <a:r>
              <a:rPr lang="en-GB" b="0" i="1" dirty="0">
                <a:sym typeface="Symbol"/>
              </a:rPr>
              <a:t></a:t>
            </a:r>
            <a:r>
              <a:rPr lang="en-GB" b="0" i="1" dirty="0"/>
              <a:t> a		</a:t>
            </a:r>
            <a:r>
              <a:rPr lang="en-GB" b="0" i="1" dirty="0">
                <a:sym typeface="Symbol"/>
              </a:rPr>
              <a:t> </a:t>
            </a:r>
            <a:r>
              <a:rPr lang="en-GB" b="0" i="1" dirty="0"/>
              <a:t> </a:t>
            </a:r>
            <a:r>
              <a:rPr lang="en-GB" sz="1600" b="0" i="1" dirty="0"/>
              <a:t> is small reaction progressing a small amount</a:t>
            </a:r>
            <a:endParaRPr lang="en-GB" b="0" dirty="0"/>
          </a:p>
          <a:p>
            <a:pPr algn="l">
              <a:spcBef>
                <a:spcPts val="0"/>
              </a:spcBef>
            </a:pPr>
            <a:r>
              <a:rPr lang="en-GB" b="0" i="1" dirty="0"/>
              <a:t>	</a:t>
            </a:r>
            <a:r>
              <a:rPr lang="en-GB" b="0" i="1" dirty="0" err="1"/>
              <a:t>dn</a:t>
            </a:r>
            <a:r>
              <a:rPr lang="en-GB" b="0" i="1" baseline="-25000" dirty="0" err="1"/>
              <a:t>B</a:t>
            </a:r>
            <a:r>
              <a:rPr lang="en-GB" b="0" i="1" dirty="0"/>
              <a:t>  =  -</a:t>
            </a:r>
            <a:r>
              <a:rPr lang="en-GB" b="0" i="1" dirty="0">
                <a:sym typeface="Symbol"/>
              </a:rPr>
              <a:t></a:t>
            </a:r>
            <a:r>
              <a:rPr lang="en-GB" b="0" i="1" dirty="0"/>
              <a:t> b</a:t>
            </a:r>
            <a:endParaRPr lang="en-GB" b="0" dirty="0"/>
          </a:p>
          <a:p>
            <a:pPr algn="l">
              <a:spcBef>
                <a:spcPts val="0"/>
              </a:spcBef>
            </a:pPr>
            <a:r>
              <a:rPr lang="en-GB" b="0" i="1" dirty="0"/>
              <a:t>	</a:t>
            </a:r>
            <a:r>
              <a:rPr lang="en-GB" b="0" i="1" dirty="0" err="1"/>
              <a:t>dn</a:t>
            </a:r>
            <a:r>
              <a:rPr lang="en-GB" b="0" i="1" baseline="-25000" dirty="0" err="1"/>
              <a:t>C</a:t>
            </a:r>
            <a:r>
              <a:rPr lang="en-GB" b="0" i="1" dirty="0"/>
              <a:t>  =  +</a:t>
            </a:r>
            <a:r>
              <a:rPr lang="en-GB" b="0" i="1" dirty="0">
                <a:sym typeface="Symbol"/>
              </a:rPr>
              <a:t></a:t>
            </a:r>
            <a:r>
              <a:rPr lang="en-GB" b="0" i="1" dirty="0"/>
              <a:t> c</a:t>
            </a:r>
            <a:endParaRPr lang="en-GB" b="0" dirty="0"/>
          </a:p>
          <a:p>
            <a:pPr algn="l">
              <a:spcBef>
                <a:spcPts val="0"/>
              </a:spcBef>
            </a:pPr>
            <a:r>
              <a:rPr lang="en-GB" b="0" i="1" dirty="0"/>
              <a:t>	</a:t>
            </a:r>
            <a:r>
              <a:rPr lang="en-GB" b="0" i="1" dirty="0" err="1"/>
              <a:t>dn</a:t>
            </a:r>
            <a:r>
              <a:rPr lang="en-GB" b="0" i="1" baseline="-25000" dirty="0" err="1"/>
              <a:t>D</a:t>
            </a:r>
            <a:r>
              <a:rPr lang="en-GB" b="0" i="1" dirty="0"/>
              <a:t>  =  +</a:t>
            </a:r>
            <a:r>
              <a:rPr lang="en-GB" b="0" i="1" dirty="0">
                <a:sym typeface="Symbol"/>
              </a:rPr>
              <a:t></a:t>
            </a:r>
            <a:r>
              <a:rPr lang="en-GB" b="0" i="1" dirty="0"/>
              <a:t> d</a:t>
            </a:r>
          </a:p>
          <a:p>
            <a:pPr algn="l">
              <a:spcBef>
                <a:spcPts val="0"/>
              </a:spcBef>
            </a:pPr>
            <a:endParaRPr lang="en-GB" b="0" i="1" dirty="0"/>
          </a:p>
          <a:p>
            <a:pPr algn="l">
              <a:spcBef>
                <a:spcPts val="0"/>
              </a:spcBef>
            </a:pPr>
            <a:endParaRPr lang="en-GB" b="0" i="1" dirty="0"/>
          </a:p>
          <a:p>
            <a:pPr algn="l">
              <a:spcBef>
                <a:spcPts val="0"/>
              </a:spcBef>
            </a:pPr>
            <a:r>
              <a:rPr lang="en-GB" b="0" i="1" dirty="0"/>
              <a:t>						</a:t>
            </a:r>
            <a:r>
              <a:rPr lang="en-GB" sz="2000" b="0" i="1" dirty="0">
                <a:solidFill>
                  <a:schemeClr val="tx1"/>
                </a:solidFill>
              </a:rPr>
              <a:t>all at </a:t>
            </a:r>
            <a:r>
              <a:rPr lang="en-GB" sz="2000" b="0" i="1" dirty="0" err="1">
                <a:solidFill>
                  <a:schemeClr val="tx1"/>
                </a:solidFill>
              </a:rPr>
              <a:t>T,p</a:t>
            </a:r>
            <a:endParaRPr lang="en-GB" b="0" i="1" dirty="0">
              <a:solidFill>
                <a:schemeClr val="tx1"/>
              </a:solidFill>
            </a:endParaRPr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77153" name="Object 1"/>
          <p:cNvGraphicFramePr>
            <a:graphicFrameLocks noChangeAspect="1"/>
          </p:cNvGraphicFramePr>
          <p:nvPr/>
        </p:nvGraphicFramePr>
        <p:xfrm>
          <a:off x="1281494" y="3332734"/>
          <a:ext cx="614521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7960" imgH="253800" progId="Equation.3">
                  <p:embed/>
                </p:oleObj>
              </mc:Choice>
              <mc:Fallback>
                <p:oleObj name="Equation" r:id="rId2" imgW="2577960" imgH="253800" progId="Equation.3">
                  <p:embed/>
                  <p:pic>
                    <p:nvPicPr>
                      <p:cNvPr id="17715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494" y="3332734"/>
                        <a:ext cx="6145212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77155" name="Object 3"/>
          <p:cNvGraphicFramePr>
            <a:graphicFrameLocks noChangeAspect="1"/>
          </p:cNvGraphicFramePr>
          <p:nvPr/>
        </p:nvGraphicFramePr>
        <p:xfrm>
          <a:off x="25399" y="5678424"/>
          <a:ext cx="2000472" cy="550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253800" progId="Equation.3">
                  <p:embed/>
                </p:oleObj>
              </mc:Choice>
              <mc:Fallback>
                <p:oleObj name="Equation" r:id="rId4" imgW="914400" imgH="253800" progId="Equation.3">
                  <p:embed/>
                  <p:pic>
                    <p:nvPicPr>
                      <p:cNvPr id="177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99" y="5678424"/>
                        <a:ext cx="2000472" cy="5505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77158" name="Object 6"/>
          <p:cNvGraphicFramePr>
            <a:graphicFrameLocks noChangeAspect="1"/>
          </p:cNvGraphicFramePr>
          <p:nvPr/>
        </p:nvGraphicFramePr>
        <p:xfrm>
          <a:off x="2176271" y="5678424"/>
          <a:ext cx="6721221" cy="539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44800" imgH="228600" progId="Equation.3">
                  <p:embed/>
                </p:oleObj>
              </mc:Choice>
              <mc:Fallback>
                <p:oleObj name="Equation" r:id="rId6" imgW="2844800" imgH="228600" progId="Equation.3">
                  <p:embed/>
                  <p:pic>
                    <p:nvPicPr>
                      <p:cNvPr id="1771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271" y="5678424"/>
                        <a:ext cx="6721221" cy="5394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279" y="200025"/>
            <a:ext cx="83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2.3</a:t>
            </a:r>
          </a:p>
        </p:txBody>
      </p:sp>
    </p:spTree>
    <p:extLst>
      <p:ext uri="{BB962C8B-B14F-4D97-AF65-F5344CB8AC3E}">
        <p14:creationId xmlns:p14="http://schemas.microsoft.com/office/powerpoint/2010/main" val="3866243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7612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314480"/>
              </p:ext>
            </p:extLst>
          </p:nvPr>
        </p:nvGraphicFramePr>
        <p:xfrm>
          <a:off x="1655064" y="1640026"/>
          <a:ext cx="4506018" cy="941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4100" imgH="482600" progId="Equation.3">
                  <p:embed/>
                </p:oleObj>
              </mc:Choice>
              <mc:Fallback>
                <p:oleObj name="Equation" r:id="rId2" imgW="2324100" imgH="482600" progId="Equation.3">
                  <p:embed/>
                  <p:pic>
                    <p:nvPicPr>
                      <p:cNvPr id="17612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064" y="1640026"/>
                        <a:ext cx="4506018" cy="9418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0" y="48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536" y="1816911"/>
                <a:ext cx="8577264" cy="3975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b="0" dirty="0"/>
                  <a:t>for perfect gases</a:t>
                </a:r>
              </a:p>
              <a:p>
                <a:pPr algn="r"/>
                <a:endParaRPr lang="en-GB" b="0" dirty="0"/>
              </a:p>
              <a:p>
                <a:pPr algn="l"/>
                <a:r>
                  <a:rPr lang="en-GB" b="0" dirty="0"/>
                  <a:t>Substitute into</a:t>
                </a:r>
              </a:p>
              <a:p>
                <a:pPr algn="l"/>
                <a:r>
                  <a:rPr lang="en-GB" b="0" dirty="0"/>
                  <a:t>See notes for derivation of: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p>
                      </m:sSub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 = −</m:t>
                      </m:r>
                      <m:acc>
                        <m:accPr>
                          <m:chr m:val="̃"/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b="0" dirty="0"/>
              </a:p>
              <a:p>
                <a:pPr algn="l"/>
                <a:r>
                  <a:rPr lang="en-GB" b="0" dirty="0"/>
                  <a:t>where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p>
                      </m:sSubSup>
                      <m:r>
                        <a:rPr lang="en-GB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p>
                      </m:sSub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 −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p>
                      </m:sSub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 +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p>
                      </m:sSub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 +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p>
                      </m:sSub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6" y="1816911"/>
                <a:ext cx="8577264" cy="3975384"/>
              </a:xfrm>
              <a:prstGeom prst="rect">
                <a:avLst/>
              </a:prstGeom>
              <a:blipFill>
                <a:blip r:embed="rId4"/>
                <a:stretch>
                  <a:fillRect l="-1137" t="-1074" r="-1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503658"/>
              </p:ext>
            </p:extLst>
          </p:nvPr>
        </p:nvGraphicFramePr>
        <p:xfrm>
          <a:off x="2341055" y="2901962"/>
          <a:ext cx="67214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44800" imgH="228600" progId="Equation.3">
                  <p:embed/>
                </p:oleObj>
              </mc:Choice>
              <mc:Fallback>
                <p:oleObj name="Equation" r:id="rId5" imgW="2844800" imgH="228600" progId="Equation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055" y="2901962"/>
                        <a:ext cx="6721475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GB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6142" name="Rectangle 14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GB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5990236" y="100207"/>
          <a:ext cx="3066856" cy="3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1840" imgH="228600" progId="Equation.3">
                  <p:embed/>
                </p:oleObj>
              </mc:Choice>
              <mc:Fallback>
                <p:oleObj name="Equation" r:id="rId7" imgW="2031840" imgH="228600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236" y="100207"/>
                        <a:ext cx="3066856" cy="34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45279" y="200025"/>
            <a:ext cx="83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6386" name="Ink 176385"/>
              <p14:cNvContentPartPr/>
              <p14:nvPr/>
            </p14:nvContentPartPr>
            <p14:xfrm>
              <a:off x="2871720" y="2648880"/>
              <a:ext cx="360" cy="360"/>
            </p14:xfrm>
          </p:contentPart>
        </mc:Choice>
        <mc:Fallback xmlns="">
          <p:pic>
            <p:nvPicPr>
              <p:cNvPr id="176386" name="Ink 17638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62360" y="26395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67241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2515" name="Object 3"/>
              <p:cNvSpPr txBox="1"/>
              <p:nvPr/>
            </p:nvSpPr>
            <p:spPr bwMode="auto">
              <a:xfrm>
                <a:off x="1202830" y="1162610"/>
                <a:ext cx="6742112" cy="1191223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p>
                      </m:sSub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 = −</m:t>
                      </m:r>
                      <m:acc>
                        <m:accPr>
                          <m:chr m:val="̃"/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251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2830" y="1162610"/>
                <a:ext cx="6742112" cy="11912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45279" y="200025"/>
            <a:ext cx="83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6B741869-DED5-0C2D-A110-758F984BD3D2}"/>
                  </a:ext>
                </a:extLst>
              </p:cNvPr>
              <p:cNvSpPr txBox="1"/>
              <p:nvPr/>
            </p:nvSpPr>
            <p:spPr bwMode="auto">
              <a:xfrm>
                <a:off x="1991922" y="2950943"/>
                <a:ext cx="5438776" cy="9334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𝛩</m:t>
                          </m:r>
                        </m:sup>
                      </m:s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6B741869-DED5-0C2D-A110-758F984BD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1922" y="2950943"/>
                <a:ext cx="5438776" cy="933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60E2D95-D44D-4F99-AECF-6D46DF2F6EEC}"/>
              </a:ext>
            </a:extLst>
          </p:cNvPr>
          <p:cNvSpPr txBox="1"/>
          <p:nvPr/>
        </p:nvSpPr>
        <p:spPr>
          <a:xfrm>
            <a:off x="563977" y="2339485"/>
            <a:ext cx="7377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/>
              <a:t>Equilibrium constant is defined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675ABD63-9E45-B6B3-E865-0C2D18F7F983}"/>
                  </a:ext>
                </a:extLst>
              </p:cNvPr>
              <p:cNvSpPr txBox="1"/>
              <p:nvPr/>
            </p:nvSpPr>
            <p:spPr bwMode="auto">
              <a:xfrm>
                <a:off x="1991922" y="4153278"/>
                <a:ext cx="5438775" cy="9334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p>
                      </m:sSub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̃"/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GB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GB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𝛩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675ABD63-9E45-B6B3-E865-0C2D18F7F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1922" y="4153278"/>
                <a:ext cx="5438775" cy="9334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B29627-D0A6-3A5C-759A-D9448CB80287}"/>
                  </a:ext>
                </a:extLst>
              </p:cNvPr>
              <p:cNvSpPr txBox="1"/>
              <p:nvPr/>
            </p:nvSpPr>
            <p:spPr>
              <a:xfrm>
                <a:off x="1713303" y="4893947"/>
                <a:ext cx="3401138" cy="814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𝛩</m:t>
                          </m:r>
                        </m:sup>
                      </m:sSup>
                      <m:r>
                        <a:rPr lang="en-GB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sSubSup>
                                    <m:sSubSupPr>
                                      <m:ctrlP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GB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𝛩</m:t>
                                      </m:r>
                                    </m:sup>
                                  </m:sSubSup>
                                </m:num>
                                <m:den>
                                  <m:acc>
                                    <m:accPr>
                                      <m:chr m:val="̃"/>
                                      <m:ctrlP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  <m:r>
                                    <a:rPr lang="en-GB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B29627-D0A6-3A5C-759A-D9448CB80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303" y="4893947"/>
                <a:ext cx="3401138" cy="8145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13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2809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3756" y="1438477"/>
            <a:ext cx="3132060" cy="180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 bwMode="auto">
              <a:xfrm>
                <a:off x="2730473" y="1438477"/>
                <a:ext cx="2687637" cy="1468576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GB" sz="3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sz="3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4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3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̃"/>
                              <m:ctrlPr>
                                <a:rPr lang="en-GB"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den>
                      </m:f>
                      <m:r>
                        <a:rPr lang="en-GB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 = </m:t>
                      </m:r>
                      <m:r>
                        <m:rPr>
                          <m:sty m:val="p"/>
                        </m:rPr>
                        <a:rPr lang="en-GB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0473" y="1438477"/>
                <a:ext cx="2687637" cy="14685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78526" y="3033125"/>
            <a:ext cx="796066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dirty="0"/>
              <a:t>Physical form of reactants and products is important, example benzene from the tables:</a:t>
            </a:r>
          </a:p>
          <a:p>
            <a:pPr algn="l"/>
            <a:r>
              <a:rPr lang="en-GB" sz="2000" b="0" dirty="0"/>
              <a:t>of C</a:t>
            </a:r>
            <a:r>
              <a:rPr lang="en-GB" sz="2000" b="0" baseline="-25000" dirty="0"/>
              <a:t>6</a:t>
            </a:r>
            <a:r>
              <a:rPr lang="en-GB" sz="2000" b="0" dirty="0"/>
              <a:t>H</a:t>
            </a:r>
            <a:r>
              <a:rPr lang="en-GB" sz="2000" b="0" baseline="-25000" dirty="0"/>
              <a:t>6</a:t>
            </a:r>
            <a:r>
              <a:rPr lang="en-GB" sz="2000" b="0" dirty="0"/>
              <a:t> </a:t>
            </a:r>
            <a:r>
              <a:rPr lang="en-GB" sz="2000" dirty="0"/>
              <a:t>vapour</a:t>
            </a:r>
            <a:r>
              <a:rPr lang="en-GB" sz="2000" b="0" dirty="0"/>
              <a:t>	=  -3 169 540 kJ/</a:t>
            </a:r>
            <a:r>
              <a:rPr lang="en-GB" sz="2000" b="0" dirty="0" err="1"/>
              <a:t>kmol</a:t>
            </a:r>
            <a:r>
              <a:rPr lang="en-GB" sz="2000" b="0" dirty="0"/>
              <a:t> water as </a:t>
            </a:r>
            <a:r>
              <a:rPr lang="en-GB" sz="2000" dirty="0"/>
              <a:t>vapour</a:t>
            </a:r>
            <a:r>
              <a:rPr lang="en-GB" sz="2000" b="0" dirty="0"/>
              <a:t> in products</a:t>
            </a:r>
          </a:p>
          <a:p>
            <a:pPr algn="l"/>
            <a:r>
              <a:rPr lang="en-GB" sz="2000" b="0" dirty="0"/>
              <a:t>of C</a:t>
            </a:r>
            <a:r>
              <a:rPr lang="en-GB" sz="2000" b="0" baseline="-25000" dirty="0"/>
              <a:t>6</a:t>
            </a:r>
            <a:r>
              <a:rPr lang="en-GB" sz="2000" b="0" dirty="0"/>
              <a:t>H</a:t>
            </a:r>
            <a:r>
              <a:rPr lang="en-GB" sz="2000" b="0" baseline="-25000" dirty="0"/>
              <a:t>6</a:t>
            </a:r>
            <a:r>
              <a:rPr lang="en-GB" sz="2000" b="0" dirty="0"/>
              <a:t> </a:t>
            </a:r>
            <a:r>
              <a:rPr lang="en-GB" sz="2000" dirty="0"/>
              <a:t>liquid</a:t>
            </a:r>
            <a:r>
              <a:rPr lang="en-GB" sz="2000" b="0" dirty="0"/>
              <a:t>	=  -3 135 740 kJ/</a:t>
            </a:r>
            <a:r>
              <a:rPr lang="en-GB" sz="2000" b="0" dirty="0" err="1"/>
              <a:t>kmol</a:t>
            </a:r>
            <a:r>
              <a:rPr lang="en-GB" sz="2000" b="0" dirty="0"/>
              <a:t> water as </a:t>
            </a:r>
            <a:r>
              <a:rPr lang="en-GB" sz="2000" dirty="0"/>
              <a:t>vapour</a:t>
            </a:r>
            <a:r>
              <a:rPr lang="en-GB" sz="2000" b="0" dirty="0"/>
              <a:t> in products</a:t>
            </a:r>
          </a:p>
          <a:p>
            <a:pPr algn="l"/>
            <a:r>
              <a:rPr lang="en-GB" sz="2000" b="0" dirty="0"/>
              <a:t>of C</a:t>
            </a:r>
            <a:r>
              <a:rPr lang="en-GB" sz="2000" b="0" baseline="-25000" dirty="0"/>
              <a:t>6</a:t>
            </a:r>
            <a:r>
              <a:rPr lang="en-GB" sz="2000" b="0" dirty="0"/>
              <a:t>H</a:t>
            </a:r>
            <a:r>
              <a:rPr lang="en-GB" sz="2000" b="0" baseline="-25000" dirty="0"/>
              <a:t>6</a:t>
            </a:r>
            <a:r>
              <a:rPr lang="en-GB" sz="2000" b="0" dirty="0"/>
              <a:t> </a:t>
            </a:r>
            <a:r>
              <a:rPr lang="en-GB" sz="2000" dirty="0"/>
              <a:t>vapour</a:t>
            </a:r>
            <a:r>
              <a:rPr lang="en-GB" sz="2000" b="0" dirty="0"/>
              <a:t>	=  -3 301 510 kJ/</a:t>
            </a:r>
            <a:r>
              <a:rPr lang="en-GB" sz="2000" b="0" dirty="0" err="1"/>
              <a:t>kmol</a:t>
            </a:r>
            <a:r>
              <a:rPr lang="en-GB" sz="2000" b="0" dirty="0"/>
              <a:t> water as </a:t>
            </a:r>
            <a:r>
              <a:rPr lang="en-GB" sz="2000" dirty="0"/>
              <a:t>liquid</a:t>
            </a:r>
            <a:r>
              <a:rPr lang="en-GB" sz="2000" b="0" dirty="0"/>
              <a:t> in products</a:t>
            </a:r>
          </a:p>
          <a:p>
            <a:pPr algn="l"/>
            <a:endParaRPr lang="en-GB" sz="2000" b="0" dirty="0"/>
          </a:p>
          <a:p>
            <a:pPr algn="l"/>
            <a:endParaRPr lang="en-GB" sz="2000" b="0" dirty="0"/>
          </a:p>
          <a:p>
            <a:pPr algn="l"/>
            <a:endParaRPr lang="en-GB" b="0" dirty="0"/>
          </a:p>
        </p:txBody>
      </p:sp>
      <p:sp>
        <p:nvSpPr>
          <p:cNvPr id="8" name="TextBox 7"/>
          <p:cNvSpPr txBox="1"/>
          <p:nvPr/>
        </p:nvSpPr>
        <p:spPr>
          <a:xfrm>
            <a:off x="313765" y="5264439"/>
            <a:ext cx="83192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Calorific value</a:t>
            </a:r>
            <a:r>
              <a:rPr lang="en-GB" b="0" dirty="0"/>
              <a:t>  =  </a:t>
            </a:r>
          </a:p>
          <a:p>
            <a:pPr algn="l"/>
            <a:r>
              <a:rPr lang="en-GB" sz="1800" b="0" dirty="0"/>
              <a:t>Higher (or gross) calorific value (HCV)  -	water as a </a:t>
            </a:r>
            <a:r>
              <a:rPr lang="en-GB" sz="1800" dirty="0"/>
              <a:t>liquid</a:t>
            </a:r>
            <a:r>
              <a:rPr lang="en-GB" sz="1800" b="0" dirty="0"/>
              <a:t> in products</a:t>
            </a:r>
          </a:p>
          <a:p>
            <a:pPr algn="l"/>
            <a:r>
              <a:rPr lang="en-GB" sz="1800" b="0" dirty="0"/>
              <a:t>Lower (or net) calorific value  (LCV)     - 	water as a </a:t>
            </a:r>
            <a:r>
              <a:rPr lang="en-GB" sz="1800" dirty="0"/>
              <a:t>vapour</a:t>
            </a:r>
            <a:r>
              <a:rPr lang="en-GB" sz="1800" b="0" dirty="0"/>
              <a:t> in products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3070225" y="5246688"/>
                <a:ext cx="682625" cy="557212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0225" y="5246688"/>
                <a:ext cx="682625" cy="557212"/>
              </a:xfrm>
              <a:prstGeom prst="rect">
                <a:avLst/>
              </a:prstGeom>
              <a:blipFill>
                <a:blip r:embed="rId4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26"/>
              <p:cNvSpPr txBox="1"/>
              <p:nvPr/>
            </p:nvSpPr>
            <p:spPr bwMode="auto">
              <a:xfrm>
                <a:off x="329251" y="3729886"/>
                <a:ext cx="530225" cy="530225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251" y="3729886"/>
                <a:ext cx="530225" cy="530225"/>
              </a:xfrm>
              <a:prstGeom prst="rect">
                <a:avLst/>
              </a:prstGeom>
              <a:blipFill>
                <a:blip r:embed="rId5"/>
                <a:stretch>
                  <a:fillRect t="-3448" r="-321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27"/>
              <p:cNvSpPr txBox="1"/>
              <p:nvPr/>
            </p:nvSpPr>
            <p:spPr bwMode="auto">
              <a:xfrm>
                <a:off x="348301" y="4225186"/>
                <a:ext cx="530225" cy="528637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Object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301" y="4225186"/>
                <a:ext cx="530225" cy="528637"/>
              </a:xfrm>
              <a:prstGeom prst="rect">
                <a:avLst/>
              </a:prstGeom>
              <a:blipFill>
                <a:blip r:embed="rId6"/>
                <a:stretch>
                  <a:fillRect t="-3448" r="-321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28"/>
              <p:cNvSpPr txBox="1"/>
              <p:nvPr/>
            </p:nvSpPr>
            <p:spPr bwMode="auto">
              <a:xfrm>
                <a:off x="367351" y="4682386"/>
                <a:ext cx="528637" cy="530225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351" y="4682386"/>
                <a:ext cx="528637" cy="530225"/>
              </a:xfrm>
              <a:prstGeom prst="rect">
                <a:avLst/>
              </a:prstGeom>
              <a:blipFill>
                <a:blip r:embed="rId7"/>
                <a:stretch>
                  <a:fillRect t="-3448" r="-321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15DE157-7E8C-D5D6-67A7-C36675538ED7}"/>
              </a:ext>
            </a:extLst>
          </p:cNvPr>
          <p:cNvSpPr txBox="1"/>
          <p:nvPr/>
        </p:nvSpPr>
        <p:spPr>
          <a:xfrm>
            <a:off x="95995" y="36437"/>
            <a:ext cx="2238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Notation</a:t>
            </a:r>
            <a:r>
              <a:rPr lang="en-GB" sz="2000" b="0" dirty="0"/>
              <a:t>: </a:t>
            </a:r>
          </a:p>
          <a:p>
            <a:r>
              <a:rPr lang="en-GB" sz="2000" b="0" dirty="0">
                <a:solidFill>
                  <a:srgbClr val="FF0000"/>
                </a:solidFill>
              </a:rPr>
              <a:t>Wavy line is molar</a:t>
            </a:r>
          </a:p>
          <a:p>
            <a:r>
              <a:rPr lang="en-GB" sz="2000" b="0" dirty="0">
                <a:solidFill>
                  <a:srgbClr val="0000FF"/>
                </a:solidFill>
              </a:rPr>
              <a:t>Lower case is specific</a:t>
            </a:r>
          </a:p>
          <a:p>
            <a:r>
              <a:rPr lang="en-GB" sz="2000" b="0" dirty="0">
                <a:solidFill>
                  <a:srgbClr val="00B050"/>
                </a:solidFill>
              </a:rPr>
              <a:t>Subscript 0 is standard state</a:t>
            </a:r>
          </a:p>
          <a:p>
            <a:r>
              <a:rPr lang="en-GB" sz="2000" b="0" dirty="0">
                <a:solidFill>
                  <a:srgbClr val="7030A0"/>
                </a:solidFill>
              </a:rPr>
              <a:t>Negative, - is out of system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8101" y="9754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5267" y="804558"/>
                <a:ext cx="8577264" cy="5451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b="0" dirty="0"/>
                  <a:t>K</a:t>
                </a:r>
                <a:r>
                  <a:rPr lang="en-GB" b="0" baseline="30000" dirty="0">
                    <a:sym typeface="Symbol"/>
                  </a:rPr>
                  <a:t></a:t>
                </a:r>
                <a:r>
                  <a:rPr lang="en-GB" b="0" dirty="0"/>
                  <a:t> does not have to be found experimentally – it can be found from Gibbs Function.</a:t>
                </a:r>
              </a:p>
              <a:p>
                <a:pPr algn="l"/>
                <a:r>
                  <a:rPr lang="en-GB" b="0" dirty="0"/>
                  <a:t>Note that in Rogers and Mayhew Tables, Gibbs function is expressed with enthalpy taken as zero at 25 deg C for all substances.  -  Enthalpy </a:t>
                </a:r>
                <a:r>
                  <a:rPr lang="en-GB" u="sng" dirty="0"/>
                  <a:t>must</a:t>
                </a:r>
                <a:r>
                  <a:rPr lang="en-GB" b="0" dirty="0"/>
                  <a:t> be expressed in terms of enthalpy of formation to calculate </a:t>
                </a:r>
                <a:r>
                  <a:rPr lang="en-GB" b="0" dirty="0">
                    <a:sym typeface="Symbol"/>
                  </a:rPr>
                  <a:t>G</a:t>
                </a:r>
              </a:p>
              <a:p>
                <a:pPr algn="l"/>
                <a:r>
                  <a:rPr lang="en-GB" b="0" dirty="0" err="1">
                    <a:sym typeface="Symbol"/>
                  </a:rPr>
                  <a:t>aA</a:t>
                </a:r>
                <a:r>
                  <a:rPr lang="en-GB" b="0" dirty="0">
                    <a:sym typeface="Symbol"/>
                  </a:rPr>
                  <a:t> + </a:t>
                </a:r>
                <a:r>
                  <a:rPr lang="en-GB" b="0" dirty="0" err="1">
                    <a:sym typeface="Symbol"/>
                  </a:rPr>
                  <a:t>bB</a:t>
                </a:r>
                <a:r>
                  <a:rPr lang="en-GB" b="0" dirty="0">
                    <a:sym typeface="Symbol"/>
                  </a:rPr>
                  <a:t> </a:t>
                </a:r>
                <a:r>
                  <a:rPr lang="en-GB" b="0" dirty="0">
                    <a:sym typeface="Symbol" panose="05050102010706020507" pitchFamily="18" charset="2"/>
                  </a:rPr>
                  <a:t></a:t>
                </a:r>
                <a:r>
                  <a:rPr lang="en-GB" b="0" dirty="0">
                    <a:sym typeface="Symbol"/>
                  </a:rPr>
                  <a:t> </a:t>
                </a:r>
                <a:r>
                  <a:rPr lang="en-GB" b="0" dirty="0" err="1">
                    <a:sym typeface="Symbol"/>
                  </a:rPr>
                  <a:t>cC</a:t>
                </a:r>
                <a:r>
                  <a:rPr lang="en-GB" b="0" dirty="0">
                    <a:sym typeface="Symbol"/>
                  </a:rPr>
                  <a:t> + </a:t>
                </a:r>
                <a:r>
                  <a:rPr lang="en-GB" b="0" dirty="0" err="1">
                    <a:sym typeface="Symbol"/>
                  </a:rPr>
                  <a:t>dD</a:t>
                </a:r>
                <a:endParaRPr lang="en-GB" b="0" dirty="0">
                  <a:sym typeface="Symbol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p>
                      </m:sSub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 −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p>
                      </m:sSub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 +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p>
                      </m:sSub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 +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p>
                      </m:sSubSup>
                      <m:r>
                        <a:rPr lang="en-GB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p>
                      </m:sSubSup>
                    </m:oMath>
                  </m:oMathPara>
                </a14:m>
                <a:endParaRPr lang="en-GB" b="0" dirty="0"/>
              </a:p>
              <a:p>
                <a:pPr algn="l"/>
                <a:endParaRPr lang="en-GB" b="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̃"/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GB" b="0" dirty="0"/>
              </a:p>
              <a:p>
                <a:pPr algn="l"/>
                <a:endParaRPr lang="en-GB" b="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p>
                      </m:sSubSup>
                      <m:r>
                        <a:rPr lang="en-GB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sup>
                      </m:sSubSup>
                      <m:r>
                        <a:rPr lang="en-GB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en-GB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GB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sup>
                      </m:sSubSup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67" y="804558"/>
                <a:ext cx="8577264" cy="5451044"/>
              </a:xfrm>
              <a:prstGeom prst="rect">
                <a:avLst/>
              </a:prstGeom>
              <a:blipFill>
                <a:blip r:embed="rId2"/>
                <a:stretch>
                  <a:fillRect l="-1137" t="-783" r="-1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5279" y="200025"/>
            <a:ext cx="83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2.3</a:t>
            </a:r>
          </a:p>
        </p:txBody>
      </p:sp>
    </p:spTree>
    <p:extLst>
      <p:ext uri="{BB962C8B-B14F-4D97-AF65-F5344CB8AC3E}">
        <p14:creationId xmlns:p14="http://schemas.microsoft.com/office/powerpoint/2010/main" val="27329821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41</a:t>
            </a:fld>
            <a:endParaRPr lang="en-GB"/>
          </a:p>
        </p:txBody>
      </p:sp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7" y="1972645"/>
            <a:ext cx="8926972" cy="316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2914116" y="1743342"/>
            <a:ext cx="1316052" cy="1316052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1120" y="914400"/>
            <a:ext cx="569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/>
              <a:t>The Plimsoll line saves lives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33774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279" y="200025"/>
            <a:ext cx="83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73D5AA-70C5-A018-1E16-CC4EE6A95BBB}"/>
                  </a:ext>
                </a:extLst>
              </p:cNvPr>
              <p:cNvSpPr txBox="1"/>
              <p:nvPr/>
            </p:nvSpPr>
            <p:spPr>
              <a:xfrm>
                <a:off x="563977" y="1458101"/>
                <a:ext cx="8400081" cy="336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𝛩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b="0" dirty="0"/>
                  <a:t>can also be written in terms of mole fractions.</a:t>
                </a:r>
              </a:p>
              <a:p>
                <a:pPr algn="l"/>
                <a:endParaRPr lang="en-GB" b="0" dirty="0"/>
              </a:p>
              <a:p>
                <a:pPr algn="l"/>
                <a:r>
                  <a:rPr lang="en-GB" b="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en-GB" b="0" dirty="0"/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b="0" dirty="0"/>
                  <a:t> mole fraction</a:t>
                </a:r>
              </a:p>
              <a:p>
                <a:pPr algn="l"/>
                <a:endParaRPr lang="en-GB" b="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𝛩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𝑡𝑜𝑡𝑎𝑙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Θ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73D5AA-70C5-A018-1E16-CC4EE6A95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77" y="1458101"/>
                <a:ext cx="8400081" cy="3366306"/>
              </a:xfrm>
              <a:prstGeom prst="rect">
                <a:avLst/>
              </a:prstGeom>
              <a:blipFill>
                <a:blip r:embed="rId2"/>
                <a:stretch>
                  <a:fillRect l="-1162" t="-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9611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17286-9B8B-3282-7209-7307A0754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E4114-27DB-6E1D-3753-8A97034E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AEA612DB-4AA3-7EB7-C704-FCA433A45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BA179-FB6D-B8EB-B955-28CAC033A86B}"/>
              </a:ext>
            </a:extLst>
          </p:cNvPr>
          <p:cNvSpPr txBox="1"/>
          <p:nvPr/>
        </p:nvSpPr>
        <p:spPr>
          <a:xfrm>
            <a:off x="145279" y="200025"/>
            <a:ext cx="83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65929EA-1B67-5C9E-84EE-0051DBFC00E8}"/>
                  </a:ext>
                </a:extLst>
              </p:cNvPr>
              <p:cNvSpPr txBox="1"/>
              <p:nvPr/>
            </p:nvSpPr>
            <p:spPr bwMode="auto">
              <a:xfrm>
                <a:off x="1898543" y="1680689"/>
                <a:ext cx="4417016" cy="2091541"/>
              </a:xfrm>
              <a:prstGeom prst="rect">
                <a:avLst/>
              </a:prstGeom>
              <a:noFill/>
            </p:spPr>
            <p:txBody>
              <a:bodyPr>
                <a:normAutofit fontScale="9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𝛩</m:t>
                          </m:r>
                        </m:sup>
                      </m:s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GB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𝜣</m:t>
                          </m:r>
                        </m:sup>
                      </m:sSup>
                      <m:r>
                        <a:rPr lang="en-GB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GB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𝒕𝒐𝒕𝒂𝒍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p>
                                      <m:r>
                                        <a:rPr lang="el-GR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𝜣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GB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65929EA-1B67-5C9E-84EE-0051DBFC0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8543" y="1680689"/>
                <a:ext cx="4417016" cy="20915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675AABF-A46D-5B9B-50D7-D31E873150C5}"/>
              </a:ext>
            </a:extLst>
          </p:cNvPr>
          <p:cNvSpPr txBox="1"/>
          <p:nvPr/>
        </p:nvSpPr>
        <p:spPr>
          <a:xfrm>
            <a:off x="486485" y="1020220"/>
            <a:ext cx="7377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/>
              <a:t>Equilibrium constant is defined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FF970827-DBFB-16FD-CF17-FA89AAECBC9B}"/>
                  </a:ext>
                </a:extLst>
              </p:cNvPr>
              <p:cNvSpPr txBox="1"/>
              <p:nvPr/>
            </p:nvSpPr>
            <p:spPr bwMode="auto">
              <a:xfrm>
                <a:off x="1898543" y="4168315"/>
                <a:ext cx="5438775" cy="9334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p>
                      </m:sSub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̃"/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GB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GB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𝛩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FF970827-DBFB-16FD-CF17-FA89AAECB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8543" y="4168315"/>
                <a:ext cx="5438775" cy="933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0726DB-BD34-4F4B-BE21-FFD59FBAB97C}"/>
                  </a:ext>
                </a:extLst>
              </p:cNvPr>
              <p:cNvSpPr txBox="1"/>
              <p:nvPr/>
            </p:nvSpPr>
            <p:spPr>
              <a:xfrm>
                <a:off x="1442082" y="4954530"/>
                <a:ext cx="3401138" cy="814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𝛩</m:t>
                          </m:r>
                        </m:sup>
                      </m:sSup>
                      <m:r>
                        <a:rPr lang="en-GB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sSubSup>
                                    <m:sSubSupPr>
                                      <m:ctrlP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GB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𝛩</m:t>
                                      </m:r>
                                    </m:sup>
                                  </m:sSubSup>
                                </m:num>
                                <m:den>
                                  <m:acc>
                                    <m:accPr>
                                      <m:chr m:val="̃"/>
                                      <m:ctrlP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  <m:r>
                                    <a:rPr lang="en-GB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0726DB-BD34-4F4B-BE21-FFD59FBAB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2" y="4954530"/>
                <a:ext cx="3401138" cy="8145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8C4205B-335D-347F-56BD-5EDF5001D2F7}"/>
              </a:ext>
            </a:extLst>
          </p:cNvPr>
          <p:cNvSpPr txBox="1"/>
          <p:nvPr/>
        </p:nvSpPr>
        <p:spPr>
          <a:xfrm>
            <a:off x="6168925" y="1313465"/>
            <a:ext cx="26952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/>
              <a:t>a, b, c, d are the powers which are the mole number of each of the species in the completed stoichiometric reaction equation.  The actual mole proportions at equilibrium are x</a:t>
            </a:r>
            <a:r>
              <a:rPr lang="en-GB" b="0" baseline="-25000" dirty="0"/>
              <a:t>a</a:t>
            </a:r>
            <a:r>
              <a:rPr lang="en-GB" b="0" dirty="0"/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4109636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F92E53-984D-FE44-449F-09A15626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1AFFC6-5997-4BBE-85FB-9CEA430B1EF9}" type="slidenum">
              <a:rPr lang="en-GB" sz="1050"/>
              <a:pPr>
                <a:spcAft>
                  <a:spcPts val="600"/>
                </a:spcAft>
              </a:pPr>
              <a:t>44</a:t>
            </a:fld>
            <a:endParaRPr lang="en-GB" sz="105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4D3A9-3017-38C7-5581-C6102FADE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1818858" y="1395951"/>
            <a:ext cx="5421465" cy="406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118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Combustion – Lecture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Learning outcomes</a:t>
            </a:r>
          </a:p>
          <a:p>
            <a:r>
              <a:rPr lang="en-GB" dirty="0"/>
              <a:t>Understand the properties of the Equilibrium Constant and how to use it.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7391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120" y="916033"/>
            <a:ext cx="85772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GB" sz="2000" b="0" dirty="0"/>
              <a:t>K</a:t>
            </a:r>
            <a:r>
              <a:rPr lang="en-GB" sz="2000" b="0" baseline="30000" dirty="0">
                <a:solidFill>
                  <a:srgbClr val="002060"/>
                </a:solidFill>
                <a:ea typeface="Times New Roman" pitchFamily="18" charset="0"/>
                <a:cs typeface="Courier New" pitchFamily="49" charset="0"/>
                <a:sym typeface="Symbol"/>
              </a:rPr>
              <a:t> </a:t>
            </a:r>
            <a:r>
              <a:rPr lang="en-GB" sz="2000" b="0" dirty="0"/>
              <a:t>  applies only to mixtures of perfect gases.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GB" sz="2000" b="0" dirty="0"/>
              <a:t>K</a:t>
            </a:r>
            <a:r>
              <a:rPr lang="en-GB" sz="2000" b="0" baseline="30000" dirty="0">
                <a:solidFill>
                  <a:srgbClr val="002060"/>
                </a:solidFill>
                <a:ea typeface="Times New Roman" pitchFamily="18" charset="0"/>
                <a:cs typeface="Courier New" pitchFamily="49" charset="0"/>
                <a:sym typeface="Symbol"/>
              </a:rPr>
              <a:t></a:t>
            </a:r>
            <a:r>
              <a:rPr lang="en-GB" sz="2000" b="0" baseline="30000" dirty="0"/>
              <a:t>  </a:t>
            </a:r>
            <a:r>
              <a:rPr lang="en-GB" sz="2000" b="0" dirty="0"/>
              <a:t>is DEPENDENT upon temperature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GB" sz="2000" b="0" dirty="0"/>
              <a:t>K</a:t>
            </a:r>
            <a:r>
              <a:rPr lang="en-GB" sz="2000" b="0" baseline="30000" dirty="0">
                <a:solidFill>
                  <a:srgbClr val="002060"/>
                </a:solidFill>
                <a:ea typeface="Times New Roman" pitchFamily="18" charset="0"/>
                <a:cs typeface="Courier New" pitchFamily="49" charset="0"/>
                <a:sym typeface="Symbol"/>
              </a:rPr>
              <a:t></a:t>
            </a:r>
            <a:r>
              <a:rPr lang="en-GB" sz="2000" b="0" dirty="0"/>
              <a:t>  is INDEPENDENT of pressure.  </a:t>
            </a:r>
            <a:r>
              <a:rPr lang="en-GB" sz="2000" b="0" dirty="0">
                <a:sym typeface="Symbol"/>
              </a:rPr>
              <a:t></a:t>
            </a:r>
            <a:r>
              <a:rPr lang="en-GB" sz="2000" b="0" dirty="0"/>
              <a:t>G</a:t>
            </a:r>
            <a:r>
              <a:rPr lang="en-GB" sz="2000" b="0" baseline="-25000" dirty="0"/>
              <a:t>(T)</a:t>
            </a:r>
            <a:r>
              <a:rPr lang="en-GB" sz="2000" b="0" dirty="0"/>
              <a:t> is evaluated at standard pressure of 1 bar, so K</a:t>
            </a:r>
            <a:r>
              <a:rPr lang="en-GB" sz="2000" b="0" baseline="30000" dirty="0">
                <a:solidFill>
                  <a:srgbClr val="002060"/>
                </a:solidFill>
                <a:ea typeface="Times New Roman" pitchFamily="18" charset="0"/>
                <a:cs typeface="Courier New" pitchFamily="49" charset="0"/>
                <a:sym typeface="Symbol"/>
              </a:rPr>
              <a:t></a:t>
            </a:r>
            <a:r>
              <a:rPr lang="en-GB" sz="2000" b="0" dirty="0"/>
              <a:t>  is independent of pressure of mixture.    BUT……….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GB" sz="2000" b="0" dirty="0"/>
              <a:t>Total pressure of the mixture of gases affects the composition.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GB" sz="2000" b="0" dirty="0"/>
              <a:t>Presence of gases which do not take part in the reaction does not</a:t>
            </a:r>
            <a:r>
              <a:rPr lang="en-GB" sz="2000" b="0" u="sng" dirty="0"/>
              <a:t> </a:t>
            </a:r>
            <a:r>
              <a:rPr lang="en-GB" sz="2000" b="0" dirty="0"/>
              <a:t>affect K</a:t>
            </a:r>
            <a:r>
              <a:rPr lang="en-GB" sz="2000" b="0" baseline="30000" dirty="0">
                <a:solidFill>
                  <a:srgbClr val="002060"/>
                </a:solidFill>
                <a:ea typeface="Times New Roman" pitchFamily="18" charset="0"/>
                <a:cs typeface="Courier New" pitchFamily="49" charset="0"/>
                <a:sym typeface="Symbol"/>
              </a:rPr>
              <a:t></a:t>
            </a:r>
            <a:r>
              <a:rPr lang="en-GB" sz="2000" b="0" dirty="0"/>
              <a:t>, but does affect equilibrium composition, by affecting partial pressures. 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GB" sz="2000" b="0" dirty="0"/>
              <a:t>If K</a:t>
            </a:r>
            <a:r>
              <a:rPr lang="en-GB" sz="2000" b="0" baseline="30000" dirty="0">
                <a:solidFill>
                  <a:srgbClr val="002060"/>
                </a:solidFill>
                <a:ea typeface="Times New Roman" pitchFamily="18" charset="0"/>
                <a:cs typeface="Courier New" pitchFamily="49" charset="0"/>
                <a:sym typeface="Symbol"/>
              </a:rPr>
              <a:t> </a:t>
            </a:r>
            <a:r>
              <a:rPr lang="en-GB" sz="2000" b="0" dirty="0"/>
              <a:t> is large the reaction will be more towards the products side and </a:t>
            </a:r>
            <a:r>
              <a:rPr lang="en-GB" sz="2000" b="0" i="1" dirty="0"/>
              <a:t>vice versa.			 </a:t>
            </a:r>
            <a:r>
              <a:rPr lang="en-GB" sz="2000" b="0" i="1" dirty="0" err="1"/>
              <a:t>aA</a:t>
            </a:r>
            <a:r>
              <a:rPr lang="en-GB" sz="2000" b="0" i="1" dirty="0"/>
              <a:t> + </a:t>
            </a:r>
            <a:r>
              <a:rPr lang="en-GB" sz="2000" b="0" i="1" dirty="0" err="1"/>
              <a:t>bB</a:t>
            </a:r>
            <a:r>
              <a:rPr lang="en-GB" sz="2000" b="0" i="1" dirty="0"/>
              <a:t> </a:t>
            </a:r>
            <a:r>
              <a:rPr lang="en-GB" sz="2000" b="0" i="1" dirty="0">
                <a:sym typeface="Symbol"/>
              </a:rPr>
              <a:t>  </a:t>
            </a:r>
            <a:r>
              <a:rPr lang="en-GB" sz="2000" b="0" i="1" dirty="0" err="1">
                <a:sym typeface="Symbol"/>
              </a:rPr>
              <a:t>cC</a:t>
            </a:r>
            <a:r>
              <a:rPr lang="en-GB" sz="2000" b="0" i="1" dirty="0">
                <a:sym typeface="Symbol"/>
              </a:rPr>
              <a:t> + </a:t>
            </a:r>
            <a:r>
              <a:rPr lang="en-GB" sz="2000" b="0" i="1" dirty="0" err="1">
                <a:sym typeface="Symbol"/>
              </a:rPr>
              <a:t>dD</a:t>
            </a:r>
            <a:endParaRPr lang="en-GB" sz="2000" b="0" dirty="0"/>
          </a:p>
          <a:p>
            <a:pPr marL="342900" lvl="0" indent="-342900" algn="l">
              <a:buFont typeface="+mj-lt"/>
              <a:buAutoNum type="arabicPeriod"/>
            </a:pPr>
            <a:r>
              <a:rPr lang="en-GB" sz="2000" b="0" dirty="0"/>
              <a:t>K</a:t>
            </a:r>
            <a:r>
              <a:rPr lang="en-GB" sz="2000" b="0" baseline="30000" dirty="0">
                <a:solidFill>
                  <a:srgbClr val="002060"/>
                </a:solidFill>
                <a:ea typeface="Times New Roman" pitchFamily="18" charset="0"/>
                <a:cs typeface="Courier New" pitchFamily="49" charset="0"/>
                <a:sym typeface="Symbol"/>
              </a:rPr>
              <a:t></a:t>
            </a:r>
            <a:r>
              <a:rPr lang="en-GB" sz="2000" b="0" dirty="0"/>
              <a:t> indicates the equilibrium composition but gives no indication as to how fast equilibrium is reached.  The rate can only be determined from chemical kinetics theory.</a:t>
            </a:r>
            <a:endParaRPr lang="en-GB" sz="28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145279" y="200025"/>
            <a:ext cx="83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3">
                <a:extLst>
                  <a:ext uri="{FF2B5EF4-FFF2-40B4-BE49-F238E27FC236}">
                    <a16:creationId xmlns:a16="http://schemas.microsoft.com/office/drawing/2014/main" id="{E2135C97-09DD-1BA2-7807-17E2B0EA67B0}"/>
                  </a:ext>
                </a:extLst>
              </p:cNvPr>
              <p:cNvSpPr txBox="1"/>
              <p:nvPr/>
            </p:nvSpPr>
            <p:spPr bwMode="auto">
              <a:xfrm>
                <a:off x="6077919" y="41811"/>
                <a:ext cx="3084162" cy="1399531"/>
              </a:xfrm>
              <a:prstGeom prst="rect">
                <a:avLst/>
              </a:prstGeom>
              <a:noFill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sz="2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𝛩</m:t>
                          </m:r>
                        </m:sup>
                      </m:sSup>
                      <m:r>
                        <a:rPr lang="en-GB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3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3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sz="23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3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3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sz="23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3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3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sz="23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3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3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sz="23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sz="2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GB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𝛩</m:t>
                          </m:r>
                        </m:sup>
                      </m:sSup>
                      <m:r>
                        <a:rPr lang="en-GB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sSubSup>
                                    <m:sSubSupPr>
                                      <m:ctrlP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GB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𝛩</m:t>
                                      </m:r>
                                    </m:sup>
                                  </m:sSubSup>
                                </m:num>
                                <m:den>
                                  <m:acc>
                                    <m:accPr>
                                      <m:chr m:val="̃"/>
                                      <m:ctrlP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  <m:r>
                                    <a:rPr lang="en-GB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Object 3">
                <a:extLst>
                  <a:ext uri="{FF2B5EF4-FFF2-40B4-BE49-F238E27FC236}">
                    <a16:creationId xmlns:a16="http://schemas.microsoft.com/office/drawing/2014/main" id="{E2135C97-09DD-1BA2-7807-17E2B0EA6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7919" y="41811"/>
                <a:ext cx="3084162" cy="1399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3231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185345" name="Rectangle 1"/>
          <p:cNvSpPr>
            <a:spLocks noChangeArrowheads="1"/>
          </p:cNvSpPr>
          <p:nvPr/>
        </p:nvSpPr>
        <p:spPr bwMode="auto">
          <a:xfrm>
            <a:off x="365946" y="762985"/>
            <a:ext cx="8439725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sz="18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When is Dissociation important?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If K</a:t>
            </a:r>
            <a:r>
              <a:rPr kumimoji="0" lang="en-GB" sz="18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Symbol"/>
              </a:rPr>
              <a:t>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is very large the composition will tend towards the products side.</a:t>
            </a:r>
            <a:endParaRPr kumimoji="0" lang="en-GB" sz="18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+mn-lt"/>
              <a:sym typeface="Math B"/>
            </a:endParaRPr>
          </a:p>
          <a:p>
            <a:pPr lvl="0" algn="l" eaLnBrk="0" hangingPunct="0">
              <a:spcBef>
                <a:spcPts val="600"/>
              </a:spcBef>
              <a:tabLst>
                <a:tab pos="-457200" algn="l"/>
              </a:tabLst>
            </a:pP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If K</a:t>
            </a:r>
            <a:r>
              <a:rPr lang="en-GB" sz="1800" b="0" baseline="30000" dirty="0">
                <a:solidFill>
                  <a:srgbClr val="002060"/>
                </a:solidFill>
                <a:ea typeface="Times New Roman" pitchFamily="18" charset="0"/>
                <a:cs typeface="Courier New" pitchFamily="49" charset="0"/>
                <a:sym typeface="Symbol"/>
              </a:rPr>
              <a:t>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is very small the composition will tend towards the reactants side.</a:t>
            </a:r>
          </a:p>
          <a:p>
            <a:pPr lvl="0" algn="l" eaLnBrk="0" hangingPunct="0">
              <a:spcBef>
                <a:spcPts val="600"/>
              </a:spcBef>
              <a:tabLst>
                <a:tab pos="-457200" algn="l"/>
              </a:tabLst>
            </a:pPr>
            <a:endParaRPr kumimoji="0" lang="en-GB" sz="18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+mn-lt"/>
              <a:sym typeface="Math B"/>
            </a:endParaRPr>
          </a:p>
          <a:p>
            <a:pPr lvl="0" algn="l" eaLnBrk="0" hangingPunct="0">
              <a:spcBef>
                <a:spcPts val="600"/>
              </a:spcBef>
              <a:tabLst>
                <a:tab pos="-457200" algn="l"/>
              </a:tabLst>
            </a:pP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Generally if K</a:t>
            </a:r>
            <a:r>
              <a:rPr lang="en-GB" sz="1800" b="0" baseline="30000" dirty="0">
                <a:solidFill>
                  <a:srgbClr val="002060"/>
                </a:solidFill>
                <a:ea typeface="Times New Roman" pitchFamily="18" charset="0"/>
                <a:cs typeface="Courier New" pitchFamily="49" charset="0"/>
                <a:sym typeface="Symbol"/>
              </a:rPr>
              <a:t>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&gt; 1000  (</a:t>
            </a:r>
            <a:r>
              <a:rPr kumimoji="0" lang="en-GB" sz="1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ie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log</a:t>
            </a:r>
            <a:r>
              <a:rPr kumimoji="0" lang="en-GB" sz="1800" b="0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e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K</a:t>
            </a:r>
            <a:r>
              <a:rPr lang="en-GB" sz="1800" b="0" baseline="30000" dirty="0">
                <a:solidFill>
                  <a:srgbClr val="002060"/>
                </a:solidFill>
                <a:ea typeface="Times New Roman" pitchFamily="18" charset="0"/>
                <a:cs typeface="Courier New" pitchFamily="49" charset="0"/>
                <a:sym typeface="Symbol"/>
              </a:rPr>
              <a:t>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&gt;7)  then the reaction may be assumed to have gone to completion </a:t>
            </a:r>
            <a:r>
              <a:rPr kumimoji="0" lang="en-GB" sz="1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for the purposes of calculating temperatures and enthalpies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in the reactions.  </a:t>
            </a:r>
            <a:r>
              <a:rPr kumimoji="0" lang="en-GB" sz="1600" b="0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(If K</a:t>
            </a:r>
            <a:r>
              <a:rPr lang="en-GB" sz="1600" b="0" baseline="30000" dirty="0">
                <a:solidFill>
                  <a:srgbClr val="002060"/>
                </a:solidFill>
                <a:ea typeface="Times New Roman" pitchFamily="18" charset="0"/>
                <a:cs typeface="Courier New" pitchFamily="49" charset="0"/>
                <a:sym typeface="Symbol"/>
              </a:rPr>
              <a:t></a:t>
            </a:r>
            <a:r>
              <a:rPr kumimoji="0" lang="en-GB" sz="1600" b="0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is = 1000 then this implies that the partial pressure, and hence mole fraction, of the products is 1000 times that of the reactants at equilibrium)</a:t>
            </a:r>
            <a:endParaRPr kumimoji="0" lang="en-GB" sz="1800" b="0" i="1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+mn-lt"/>
              <a:sym typeface="Math B"/>
            </a:endParaRPr>
          </a:p>
          <a:p>
            <a:pPr lvl="0" algn="l" eaLnBrk="0" hangingPunct="0">
              <a:spcBef>
                <a:spcPts val="600"/>
              </a:spcBef>
              <a:tabLst>
                <a:tab pos="-457200" algn="l"/>
              </a:tabLst>
            </a:pP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Similarly if K</a:t>
            </a:r>
            <a:r>
              <a:rPr lang="en-GB" sz="1800" b="0" baseline="30000" dirty="0">
                <a:solidFill>
                  <a:srgbClr val="002060"/>
                </a:solidFill>
                <a:ea typeface="Times New Roman" pitchFamily="18" charset="0"/>
                <a:cs typeface="Courier New" pitchFamily="49" charset="0"/>
                <a:sym typeface="Symbol"/>
              </a:rPr>
              <a:t>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&lt; 0.001  (</a:t>
            </a:r>
            <a:r>
              <a:rPr kumimoji="0" lang="en-GB" sz="1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ie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loge K</a:t>
            </a:r>
            <a:r>
              <a:rPr lang="en-GB" sz="1800" b="0" baseline="30000" dirty="0">
                <a:solidFill>
                  <a:srgbClr val="002060"/>
                </a:solidFill>
                <a:ea typeface="Times New Roman" pitchFamily="18" charset="0"/>
                <a:cs typeface="Courier New" pitchFamily="49" charset="0"/>
                <a:sym typeface="Symbol"/>
              </a:rPr>
              <a:t>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&lt; -7)  then the reaction may be assumed not to have taken place.</a:t>
            </a:r>
            <a:endParaRPr kumimoji="0" lang="en-GB" sz="18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+mn-lt"/>
              <a:sym typeface="Math B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sz="1800" b="0" i="0" u="sng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Examples:</a:t>
            </a:r>
            <a:endParaRPr kumimoji="0" lang="en-GB" sz="18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+mn-lt"/>
              <a:sym typeface="Math B"/>
            </a:endParaRPr>
          </a:p>
          <a:p>
            <a:pPr lvl="0" algn="l" eaLnBrk="0" hangingPunct="0">
              <a:spcBef>
                <a:spcPts val="600"/>
              </a:spcBef>
              <a:tabLst>
                <a:tab pos="-457200" algn="l"/>
              </a:tabLst>
            </a:pPr>
            <a:r>
              <a:rPr kumimoji="0" lang="en-GB" sz="1600" b="0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See p 21 in Rogers and Mayhew tables for values of K</a:t>
            </a:r>
            <a:r>
              <a:rPr lang="en-GB" sz="1600" b="0" baseline="30000" dirty="0">
                <a:solidFill>
                  <a:srgbClr val="002060"/>
                </a:solidFill>
                <a:ea typeface="Times New Roman" pitchFamily="18" charset="0"/>
                <a:cs typeface="Courier New" pitchFamily="49" charset="0"/>
                <a:sym typeface="Symbol"/>
              </a:rPr>
              <a:t></a:t>
            </a:r>
            <a:r>
              <a:rPr kumimoji="0" lang="en-GB" sz="1600" b="0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.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 </a:t>
            </a:r>
            <a:endParaRPr kumimoji="0" lang="en-GB" sz="18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+mn-lt"/>
              <a:sym typeface="Math B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	Dissociation of H</a:t>
            </a:r>
            <a:r>
              <a:rPr kumimoji="0" lang="en-GB" sz="1800" b="0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2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O into H</a:t>
            </a:r>
            <a:r>
              <a:rPr kumimoji="0" lang="en-GB" sz="1800" b="0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2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and O</a:t>
            </a:r>
            <a:r>
              <a:rPr kumimoji="0" lang="en-GB" sz="1800" b="0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2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is only important when T &gt; 2000 K.</a:t>
            </a:r>
            <a:endParaRPr kumimoji="0" lang="en-GB" sz="18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+mn-lt"/>
              <a:sym typeface="Math B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	Dissociation of O</a:t>
            </a:r>
            <a:r>
              <a:rPr kumimoji="0" lang="en-GB" sz="1800" b="0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2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into atomic O is only important when T &gt; 2600 K</a:t>
            </a:r>
            <a:endParaRPr kumimoji="0" lang="en-GB" sz="18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+mn-lt"/>
              <a:sym typeface="Math B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	Dissociation of N</a:t>
            </a:r>
            <a:r>
              <a:rPr kumimoji="0" lang="en-GB" sz="1800" b="0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2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into atomic N is only important when T &gt; 5000 K</a:t>
            </a:r>
            <a:endParaRPr kumimoji="0" lang="en-GB" sz="18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+mn-lt"/>
              <a:sym typeface="Math B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	Dissociation of CO</a:t>
            </a:r>
            <a:r>
              <a:rPr kumimoji="0" lang="en-GB" sz="1800" b="0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2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into CO and O</a:t>
            </a:r>
            <a:r>
              <a:rPr kumimoji="0" lang="en-GB" sz="1800" b="0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2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is only important when T &gt; 1800 K</a:t>
            </a:r>
            <a:endParaRPr kumimoji="0" lang="en-GB" sz="18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+mn-lt"/>
              <a:sym typeface="Math B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	Reaction of N</a:t>
            </a:r>
            <a:r>
              <a:rPr kumimoji="0" lang="en-GB" sz="1800" b="0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2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and O</a:t>
            </a:r>
            <a:r>
              <a:rPr kumimoji="0" lang="en-GB" sz="1800" b="0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2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to form NO is only important when T &gt; 1000 K</a:t>
            </a:r>
            <a:endParaRPr kumimoji="0" lang="en-GB" sz="18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+mn-lt"/>
              <a:sym typeface="Math B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	Reaction of H</a:t>
            </a:r>
            <a:r>
              <a:rPr kumimoji="0" lang="en-GB" sz="1800" b="0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2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O and CO to form H</a:t>
            </a:r>
            <a:r>
              <a:rPr kumimoji="0" lang="en-GB" sz="1800" b="0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2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and CO</a:t>
            </a:r>
            <a:r>
              <a:rPr kumimoji="0" lang="en-GB" sz="1800" b="0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2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is only important when T &gt; 400 K</a:t>
            </a:r>
            <a:endParaRPr kumimoji="0" lang="en-GB" sz="18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+mn-lt"/>
              <a:ea typeface="Times New Roman" pitchFamily="18" charset="0"/>
              <a:cs typeface="Times New Roman" pitchFamily="18" charset="0"/>
              <a:sym typeface="Math B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sym typeface="Math B"/>
              </a:rPr>
              <a:t>	</a:t>
            </a:r>
            <a:r>
              <a:rPr kumimoji="0" lang="en-GB" sz="1800" b="0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sym typeface="Math B"/>
              </a:rPr>
              <a:t>(but CO will not usually be present if there is plenty of O</a:t>
            </a:r>
            <a:r>
              <a:rPr kumimoji="0" lang="en-GB" sz="1800" b="0" i="1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sym typeface="Math B"/>
              </a:rPr>
              <a:t>2</a:t>
            </a:r>
            <a:r>
              <a:rPr kumimoji="0" lang="en-GB" sz="1800" b="0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sym typeface="Math B"/>
              </a:rPr>
              <a:t> about)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sym typeface="Math B"/>
              </a:rPr>
              <a:t> </a:t>
            </a:r>
            <a:endParaRPr kumimoji="0" lang="en-GB" sz="18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+mn-lt"/>
              <a:ea typeface="Times New Roman" pitchFamily="18" charset="0"/>
              <a:cs typeface="Courier New" pitchFamily="49" charset="0"/>
              <a:sym typeface="Math B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279" y="200025"/>
            <a:ext cx="83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2.3</a:t>
            </a:r>
          </a:p>
        </p:txBody>
      </p:sp>
    </p:spTree>
    <p:extLst>
      <p:ext uri="{BB962C8B-B14F-4D97-AF65-F5344CB8AC3E}">
        <p14:creationId xmlns:p14="http://schemas.microsoft.com/office/powerpoint/2010/main" val="42792811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8919E-D007-1607-4529-B8D3D5B2C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78BC63-3FB5-B212-AB88-D2A3670B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48</a:t>
            </a:fld>
            <a:endParaRPr lang="en-GB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D67C4728-5280-837F-787F-DDA28D4BE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185345" name="Rectangle 1">
            <a:extLst>
              <a:ext uri="{FF2B5EF4-FFF2-40B4-BE49-F238E27FC236}">
                <a16:creationId xmlns:a16="http://schemas.microsoft.com/office/drawing/2014/main" id="{02CF5738-13A2-9770-F852-69169D1A9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102" y="1081871"/>
            <a:ext cx="3755757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sz="18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Examples</a:t>
            </a:r>
          </a:p>
          <a:p>
            <a:pPr lvl="0" algn="l" eaLnBrk="0" hangingPunct="0">
              <a:spcBef>
                <a:spcPts val="600"/>
              </a:spcBef>
              <a:tabLst>
                <a:tab pos="-457200" algn="l"/>
              </a:tabLst>
            </a:pPr>
            <a:r>
              <a:rPr kumimoji="0" lang="en-GB" sz="1600" b="0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See p 21 in Rogers and Mayhew tables for values of K</a:t>
            </a:r>
            <a:r>
              <a:rPr lang="en-GB" sz="1600" b="0" baseline="30000" dirty="0">
                <a:solidFill>
                  <a:srgbClr val="002060"/>
                </a:solidFill>
                <a:ea typeface="Times New Roman" pitchFamily="18" charset="0"/>
                <a:cs typeface="Courier New" pitchFamily="49" charset="0"/>
                <a:sym typeface="Symbol"/>
              </a:rPr>
              <a:t></a:t>
            </a:r>
            <a:r>
              <a:rPr kumimoji="0" lang="en-GB" sz="1600" b="0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.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 </a:t>
            </a:r>
            <a:endParaRPr kumimoji="0" lang="en-GB" sz="18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+mn-lt"/>
              <a:sym typeface="Math B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	Dissociation of </a:t>
            </a:r>
            <a:r>
              <a:rPr kumimoji="0" lang="en-GB" sz="18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H</a:t>
            </a:r>
            <a:r>
              <a:rPr kumimoji="0" lang="en-GB" sz="1800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2</a:t>
            </a:r>
            <a:r>
              <a:rPr kumimoji="0" lang="en-GB" sz="18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O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into H</a:t>
            </a:r>
            <a:r>
              <a:rPr kumimoji="0" lang="en-GB" sz="1800" b="0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2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and O</a:t>
            </a:r>
            <a:r>
              <a:rPr kumimoji="0" lang="en-GB" sz="1800" b="0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2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is only important when T &gt; 2000 K.</a:t>
            </a:r>
            <a:endParaRPr kumimoji="0" lang="en-GB" sz="18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+mn-lt"/>
              <a:sym typeface="Math B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	Dissociation of </a:t>
            </a:r>
            <a:r>
              <a:rPr kumimoji="0" lang="en-GB" sz="18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O</a:t>
            </a:r>
            <a:r>
              <a:rPr kumimoji="0" lang="en-GB" sz="1800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2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into atomic O is only important when T &gt; 2600 K</a:t>
            </a:r>
            <a:endParaRPr kumimoji="0" lang="en-GB" sz="18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+mn-lt"/>
              <a:sym typeface="Math B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	Dissociation of </a:t>
            </a:r>
            <a:r>
              <a:rPr kumimoji="0" lang="en-GB" sz="18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N</a:t>
            </a:r>
            <a:r>
              <a:rPr kumimoji="0" lang="en-GB" sz="1800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2</a:t>
            </a:r>
            <a:r>
              <a:rPr kumimoji="0" lang="en-GB" sz="18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into atomic N is only important when T &gt; 5000 K</a:t>
            </a:r>
            <a:endParaRPr kumimoji="0" lang="en-GB" sz="18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+mn-lt"/>
              <a:sym typeface="Math B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	Dissociation of </a:t>
            </a:r>
            <a:r>
              <a:rPr kumimoji="0" lang="en-GB" sz="18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CO</a:t>
            </a:r>
            <a:r>
              <a:rPr kumimoji="0" lang="en-GB" sz="1800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2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into CO and O</a:t>
            </a:r>
            <a:r>
              <a:rPr kumimoji="0" lang="en-GB" sz="1800" b="0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2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is only important when T &gt; 1800 K</a:t>
            </a:r>
            <a:endParaRPr kumimoji="0" lang="en-GB" sz="18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+mn-lt"/>
              <a:sym typeface="Math B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	Reaction of </a:t>
            </a:r>
            <a:r>
              <a:rPr kumimoji="0" lang="en-GB" sz="18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N</a:t>
            </a:r>
            <a:r>
              <a:rPr kumimoji="0" lang="en-GB" sz="1800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2</a:t>
            </a:r>
            <a:r>
              <a:rPr kumimoji="0" lang="en-GB" sz="18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and O</a:t>
            </a:r>
            <a:r>
              <a:rPr kumimoji="0" lang="en-GB" sz="1800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2</a:t>
            </a:r>
            <a:r>
              <a:rPr kumimoji="0" lang="en-GB" sz="18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to form NO is only important when T &gt; 1000 K</a:t>
            </a:r>
            <a:endParaRPr kumimoji="0" lang="en-GB" sz="18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+mn-lt"/>
              <a:sym typeface="Math B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	Reaction of </a:t>
            </a:r>
            <a:r>
              <a:rPr kumimoji="0" lang="en-GB" sz="18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H</a:t>
            </a:r>
            <a:r>
              <a:rPr kumimoji="0" lang="en-GB" sz="1800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2</a:t>
            </a:r>
            <a:r>
              <a:rPr kumimoji="0" lang="en-GB" sz="18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O and CO 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to form </a:t>
            </a:r>
            <a:r>
              <a:rPr kumimoji="0" lang="en-GB" sz="18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H</a:t>
            </a:r>
            <a:r>
              <a:rPr kumimoji="0" lang="en-GB" sz="1800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2</a:t>
            </a:r>
            <a:r>
              <a:rPr kumimoji="0" lang="en-GB" sz="18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and CO</a:t>
            </a:r>
            <a:r>
              <a:rPr kumimoji="0" lang="en-GB" sz="1800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2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 is only important when T &gt; 400 K</a:t>
            </a:r>
            <a:endParaRPr kumimoji="0" lang="en-GB" sz="18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+mn-lt"/>
              <a:ea typeface="Times New Roman" pitchFamily="18" charset="0"/>
              <a:cs typeface="Times New Roman" pitchFamily="18" charset="0"/>
              <a:sym typeface="Math B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sym typeface="Math B"/>
              </a:rPr>
              <a:t>	</a:t>
            </a:r>
            <a:r>
              <a:rPr kumimoji="0" lang="en-GB" sz="1800" b="0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sym typeface="Math B"/>
              </a:rPr>
              <a:t>(but CO will not usually be present if there is plenty of O</a:t>
            </a:r>
            <a:r>
              <a:rPr kumimoji="0" lang="en-GB" sz="1800" b="0" i="1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sym typeface="Math B"/>
              </a:rPr>
              <a:t>2</a:t>
            </a:r>
            <a:r>
              <a:rPr kumimoji="0" lang="en-GB" sz="1800" b="0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sym typeface="Math B"/>
              </a:rPr>
              <a:t> about)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sym typeface="Math B"/>
              </a:rPr>
              <a:t> </a:t>
            </a:r>
            <a:endParaRPr kumimoji="0" lang="en-GB" sz="18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+mn-lt"/>
              <a:ea typeface="Times New Roman" pitchFamily="18" charset="0"/>
              <a:cs typeface="Courier New" pitchFamily="49" charset="0"/>
              <a:sym typeface="Math B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81E9F9-1263-85C3-27E0-07D9F04FF58B}"/>
              </a:ext>
            </a:extLst>
          </p:cNvPr>
          <p:cNvSpPr txBox="1"/>
          <p:nvPr/>
        </p:nvSpPr>
        <p:spPr>
          <a:xfrm>
            <a:off x="145279" y="200025"/>
            <a:ext cx="83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6852C-0342-7AB9-989A-CC5F32631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3772724" y="1539514"/>
            <a:ext cx="5421465" cy="406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157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1AFFC6-5997-4BBE-85FB-9CEA430B1EF9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9098" y="789412"/>
            <a:ext cx="843972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Competing reactions:  solve reactions simultaneously.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endParaRPr lang="en-GB" sz="1800" b="0" dirty="0">
              <a:solidFill>
                <a:schemeClr val="tx1"/>
              </a:solidFill>
              <a:latin typeface="+mn-lt"/>
              <a:ea typeface="Times New Roman" pitchFamily="18" charset="0"/>
              <a:cs typeface="Courier New" pitchFamily="49" charset="0"/>
              <a:sym typeface="Math B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sz="18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Examples: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(</a:t>
            </a:r>
            <a:r>
              <a:rPr lang="en-GB" sz="1600" b="0" dirty="0" err="1"/>
              <a:t>i</a:t>
            </a:r>
            <a:r>
              <a:rPr lang="en-GB" sz="1600" b="0" dirty="0"/>
              <a:t>)	H</a:t>
            </a:r>
            <a:r>
              <a:rPr lang="en-GB" sz="1600" b="0" baseline="-25000" dirty="0"/>
              <a:t>2</a:t>
            </a:r>
            <a:r>
              <a:rPr lang="en-GB" sz="1600" b="0" dirty="0"/>
              <a:t>  +  ½O</a:t>
            </a:r>
            <a:r>
              <a:rPr lang="en-GB" sz="1600" b="0" baseline="-25000" dirty="0"/>
              <a:t>2</a:t>
            </a:r>
            <a:r>
              <a:rPr lang="en-GB" sz="1600" b="0" dirty="0"/>
              <a:t>    </a:t>
            </a:r>
            <a:r>
              <a:rPr lang="en-GB" sz="1600" b="0" dirty="0">
                <a:sym typeface="Symbol"/>
              </a:rPr>
              <a:t></a:t>
            </a:r>
            <a:r>
              <a:rPr lang="en-GB" sz="1600" b="0" dirty="0"/>
              <a:t>     H</a:t>
            </a:r>
            <a:r>
              <a:rPr lang="en-GB" sz="1600" b="0" baseline="-25000" dirty="0"/>
              <a:t>2</a:t>
            </a:r>
            <a:r>
              <a:rPr lang="en-GB" sz="1600" b="0" dirty="0"/>
              <a:t>O		Reaction of H</a:t>
            </a:r>
            <a:r>
              <a:rPr lang="en-GB" sz="1600" b="0" baseline="-25000" dirty="0"/>
              <a:t>2</a:t>
            </a:r>
            <a:r>
              <a:rPr lang="en-GB" sz="1600" b="0" dirty="0"/>
              <a:t> and O</a:t>
            </a:r>
            <a:r>
              <a:rPr lang="en-GB" sz="1600" b="0" baseline="-25000" dirty="0"/>
              <a:t>2</a:t>
            </a:r>
            <a:r>
              <a:rPr lang="en-GB" sz="1600" b="0" dirty="0"/>
              <a:t> to form water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	 A        B	                C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	a = 1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	b = 0.5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	c = 1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 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 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(ii)	½O</a:t>
            </a:r>
            <a:r>
              <a:rPr lang="en-GB" sz="1600" b="0" baseline="-25000" dirty="0"/>
              <a:t>2</a:t>
            </a:r>
            <a:r>
              <a:rPr lang="en-GB" sz="1600" b="0" dirty="0"/>
              <a:t>   +   ½N</a:t>
            </a:r>
            <a:r>
              <a:rPr lang="en-GB" sz="1600" b="0" baseline="-25000" dirty="0"/>
              <a:t>2</a:t>
            </a:r>
            <a:r>
              <a:rPr lang="en-GB" sz="1600" b="0" dirty="0"/>
              <a:t>    </a:t>
            </a:r>
            <a:r>
              <a:rPr lang="en-GB" sz="1600" b="0" dirty="0">
                <a:sym typeface="Symbol"/>
              </a:rPr>
              <a:t></a:t>
            </a:r>
            <a:r>
              <a:rPr lang="en-GB" sz="1600" b="0" dirty="0"/>
              <a:t>     NO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	   A	  B	    C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	a = 0.5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	b = 0.5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	c = 1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 					 (iv)  Alternatively for (</a:t>
            </a:r>
            <a:r>
              <a:rPr lang="en-GB" sz="1600" b="0" dirty="0" err="1"/>
              <a:t>i</a:t>
            </a:r>
            <a:r>
              <a:rPr lang="en-GB" sz="1600" b="0" dirty="0"/>
              <a:t>) we could write: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 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(iii)	½O</a:t>
            </a:r>
            <a:r>
              <a:rPr lang="en-GB" sz="1600" b="0" baseline="-25000" dirty="0"/>
              <a:t>2</a:t>
            </a:r>
            <a:r>
              <a:rPr lang="en-GB" sz="1600" b="0" dirty="0"/>
              <a:t>     </a:t>
            </a:r>
            <a:r>
              <a:rPr lang="en-GB" sz="1600" b="0" dirty="0">
                <a:sym typeface="Symbol"/>
              </a:rPr>
              <a:t></a:t>
            </a:r>
            <a:r>
              <a:rPr lang="en-GB" sz="1600" b="0" dirty="0"/>
              <a:t>     O				2H</a:t>
            </a:r>
            <a:r>
              <a:rPr lang="en-GB" sz="1600" b="0" baseline="-25000" dirty="0"/>
              <a:t>2</a:t>
            </a:r>
            <a:r>
              <a:rPr lang="en-GB" sz="1600" b="0" dirty="0"/>
              <a:t>  +  O</a:t>
            </a:r>
            <a:r>
              <a:rPr lang="en-GB" sz="1600" b="0" baseline="-25000" dirty="0"/>
              <a:t>2</a:t>
            </a:r>
            <a:r>
              <a:rPr lang="en-GB" sz="1600" b="0" dirty="0"/>
              <a:t>    </a:t>
            </a:r>
            <a:r>
              <a:rPr lang="en-GB" sz="1600" b="0" dirty="0">
                <a:sym typeface="Symbol"/>
              </a:rPr>
              <a:t></a:t>
            </a:r>
            <a:r>
              <a:rPr lang="en-GB" sz="1600" b="0" dirty="0"/>
              <a:t>    2H</a:t>
            </a:r>
            <a:r>
              <a:rPr lang="en-GB" sz="1600" b="0" baseline="-25000" dirty="0"/>
              <a:t>2</a:t>
            </a:r>
            <a:r>
              <a:rPr lang="en-GB" sz="1600" b="0" dirty="0"/>
              <a:t>O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	   A	     C				  A          B              C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	a = 0.5					a = 2		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	c = 1					b = 1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 						c = 2</a:t>
            </a:r>
          </a:p>
        </p:txBody>
      </p:sp>
    </p:spTree>
    <p:extLst>
      <p:ext uri="{BB962C8B-B14F-4D97-AF65-F5344CB8AC3E}">
        <p14:creationId xmlns:p14="http://schemas.microsoft.com/office/powerpoint/2010/main" val="2347275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D55DEA-5226-F747-5F34-B66B7FCF7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1239"/>
          </a:xfrm>
        </p:spPr>
        <p:txBody>
          <a:bodyPr/>
          <a:lstStyle/>
          <a:p>
            <a:r>
              <a:rPr lang="en-GB" dirty="0"/>
              <a:t>Of vapour and liquid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0" y="701239"/>
            <a:ext cx="8277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27" y="2787418"/>
            <a:ext cx="8233250" cy="44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39" y="2216474"/>
            <a:ext cx="8095316" cy="51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18" y="1148494"/>
            <a:ext cx="4972425" cy="80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CD47BC-7B3A-6704-0374-2AE6563F1DD1}"/>
                  </a:ext>
                </a:extLst>
              </p:cNvPr>
              <p:cNvSpPr txBox="1"/>
              <p:nvPr/>
            </p:nvSpPr>
            <p:spPr>
              <a:xfrm>
                <a:off x="444286" y="3317133"/>
                <a:ext cx="867348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1600" b="0" dirty="0"/>
                  <a:t>What we see here is the reaction energy of benzene with water as vapour.  </a:t>
                </a:r>
              </a:p>
              <a:p>
                <a:pPr algn="l"/>
                <a:r>
                  <a:rPr lang="en-GB" sz="1600" b="0" dirty="0"/>
                  <a:t>If the benzene starts as liquid, then first the energy for evaporation </a:t>
                </a:r>
                <a:r>
                  <a:rPr lang="en-GB" sz="1600" b="0" dirty="0" err="1"/>
                  <a:t>h</a:t>
                </a:r>
                <a:r>
                  <a:rPr lang="en-GB" sz="1600" b="0" baseline="-25000" dirty="0" err="1"/>
                  <a:t>fg</a:t>
                </a:r>
                <a:r>
                  <a:rPr lang="en-GB" sz="1600" b="0" dirty="0"/>
                  <a:t> of benzene has to be taken off, 33,800 kJ/</a:t>
                </a:r>
                <a:r>
                  <a:rPr lang="en-GB" sz="1600" b="0" dirty="0" err="1"/>
                  <a:t>kmol</a:t>
                </a:r>
                <a:r>
                  <a:rPr lang="en-GB" sz="1600" b="0" dirty="0"/>
                  <a:t>, therefore 3,135,740 kJ/kg</a:t>
                </a:r>
              </a:p>
              <a:p>
                <a:pPr algn="l"/>
                <a:r>
                  <a:rPr lang="en-GB" sz="1600" b="0" dirty="0"/>
                  <a:t>Further to this, if the water vapour is condensed for useful heat recovery, then there is extra energy release of the water </a:t>
                </a:r>
                <a:r>
                  <a:rPr lang="en-GB" sz="1600" b="0" dirty="0" err="1"/>
                  <a:t>h</a:t>
                </a:r>
                <a:r>
                  <a:rPr lang="en-GB" sz="1600" b="0" baseline="-25000" dirty="0" err="1"/>
                  <a:t>fg</a:t>
                </a:r>
                <a:r>
                  <a:rPr lang="en-GB" sz="1600" b="0" dirty="0"/>
                  <a:t>.  In the tables </a:t>
                </a:r>
                <a:r>
                  <a:rPr lang="en-GB" sz="1600" b="0" dirty="0" err="1"/>
                  <a:t>h</a:t>
                </a:r>
                <a:r>
                  <a:rPr lang="en-GB" sz="1600" b="0" baseline="-25000" dirty="0" err="1"/>
                  <a:t>fg</a:t>
                </a:r>
                <a:r>
                  <a:rPr lang="en-GB" sz="1600" b="0" dirty="0"/>
                  <a:t> for water is 2441.8 kJ/kg at 25</a:t>
                </a:r>
                <a:r>
                  <a:rPr lang="en-GB" sz="1600" b="0" dirty="0">
                    <a:sym typeface="Symbol" panose="05050102010706020507" pitchFamily="18" charset="2"/>
                  </a:rPr>
                  <a:t>C, i.e. 43,952.4 kJ/</a:t>
                </a:r>
                <a:r>
                  <a:rPr lang="en-GB" sz="1600" b="0" dirty="0" err="1">
                    <a:sym typeface="Symbol" panose="05050102010706020507" pitchFamily="18" charset="2"/>
                  </a:rPr>
                  <a:t>kmol</a:t>
                </a:r>
                <a:r>
                  <a:rPr lang="en-GB" sz="1600" b="0" dirty="0">
                    <a:sym typeface="Symbol" panose="05050102010706020507" pitchFamily="18" charset="2"/>
                  </a:rPr>
                  <a:t>.  Alternatively, the value here is stated on p.21 of tables with benzene and octane.</a:t>
                </a:r>
                <a:endParaRPr lang="en-GB" sz="1600" b="0" dirty="0"/>
              </a:p>
              <a:p>
                <a:pPr algn="l"/>
                <a:r>
                  <a:rPr lang="en-GB" sz="1600" b="0" dirty="0"/>
                  <a:t>For C</a:t>
                </a:r>
                <a:r>
                  <a:rPr lang="en-GB" sz="1600" b="0" baseline="-25000" dirty="0"/>
                  <a:t>6</a:t>
                </a:r>
                <a:r>
                  <a:rPr lang="en-GB" sz="1600" b="0" dirty="0"/>
                  <a:t>H</a:t>
                </a:r>
                <a:r>
                  <a:rPr lang="en-GB" sz="1600" b="0" baseline="-25000" dirty="0"/>
                  <a:t>6</a:t>
                </a:r>
                <a:r>
                  <a:rPr lang="en-GB" sz="1600" b="0" dirty="0"/>
                  <a:t> there are 3 moles of water per mole of fuel, so difference due to </a:t>
                </a:r>
                <a:r>
                  <a:rPr lang="en-GB" sz="1600" b="0" dirty="0" err="1"/>
                  <a:t>h</a:t>
                </a:r>
                <a:r>
                  <a:rPr lang="en-GB" sz="1600" b="0" baseline="-25000" dirty="0" err="1"/>
                  <a:t>fg</a:t>
                </a:r>
                <a:r>
                  <a:rPr lang="en-GB" sz="1600" b="0" dirty="0"/>
                  <a:t> on the combustion reaction will be 3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600" b="0" dirty="0"/>
                  <a:t>43990 kJ per mole of fuel;</a:t>
                </a:r>
              </a:p>
              <a:p>
                <a:pPr algn="l"/>
                <a:r>
                  <a:rPr lang="en-GB" sz="1600" b="0" dirty="0"/>
                  <a:t>So with water as liquid instead of vapour from the reaction energy above, should have: </a:t>
                </a:r>
              </a:p>
              <a:p>
                <a:pPr algn="l"/>
                <a:r>
                  <a:rPr lang="en-GB" sz="1600" b="0" dirty="0"/>
                  <a:t>-3,169,540 kJ -3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600" b="0" dirty="0"/>
                  <a:t>43990 kJ = 3,330,510 kJ/</a:t>
                </a:r>
                <a:r>
                  <a:rPr lang="en-GB" sz="1600" b="0" dirty="0" err="1"/>
                  <a:t>kmol</a:t>
                </a:r>
                <a:r>
                  <a:rPr lang="en-GB" sz="1600" b="0" dirty="0"/>
                  <a:t> of fuel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CD47BC-7B3A-6704-0374-2AE6563F1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86" y="3317133"/>
                <a:ext cx="8673484" cy="3416320"/>
              </a:xfrm>
              <a:prstGeom prst="rect">
                <a:avLst/>
              </a:prstGeom>
              <a:blipFill>
                <a:blip r:embed="rId6"/>
                <a:stretch>
                  <a:fillRect l="-422" t="-535" b="-12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1915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C861F-1E3B-6F29-C995-FE7BFDA7A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0D399-FF9D-CFFD-AEA7-1D253C528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1AFFC6-5997-4BBE-85FB-9CEA430B1EF9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C8952E5B-12A1-9E08-2A6E-65B0D8D61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AA9C975-422D-B3E3-3B9A-DF2282CB1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98" y="1335716"/>
            <a:ext cx="8439725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lang="en-GB" sz="1800" b="0" dirty="0">
                <a:solidFill>
                  <a:schemeClr val="tx1"/>
                </a:solidFill>
                <a:latin typeface="+mn-lt"/>
                <a:ea typeface="Times New Roman" pitchFamily="18" charset="0"/>
                <a:cs typeface="Courier New" pitchFamily="49" charset="0"/>
                <a:sym typeface="Math B"/>
              </a:rPr>
              <a:t>Form of stoichiometric equation is important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endParaRPr lang="en-GB" sz="1800" b="0" dirty="0">
              <a:solidFill>
                <a:schemeClr val="tx1"/>
              </a:solidFill>
              <a:latin typeface="+mn-lt"/>
              <a:ea typeface="Times New Roman" pitchFamily="18" charset="0"/>
              <a:cs typeface="Courier New" pitchFamily="49" charset="0"/>
              <a:sym typeface="Math B"/>
            </a:endParaRPr>
          </a:p>
          <a:p>
            <a:pPr algn="l">
              <a:spcBef>
                <a:spcPts val="0"/>
              </a:spcBef>
            </a:pPr>
            <a:r>
              <a:rPr lang="en-GB" sz="1600" b="0" dirty="0"/>
              <a:t>(</a:t>
            </a:r>
            <a:r>
              <a:rPr lang="en-GB" sz="1600" b="0" dirty="0" err="1"/>
              <a:t>i</a:t>
            </a:r>
            <a:r>
              <a:rPr lang="en-GB" sz="1600" b="0" dirty="0"/>
              <a:t>)	½O</a:t>
            </a:r>
            <a:r>
              <a:rPr lang="en-GB" sz="1600" b="0" baseline="-25000" dirty="0"/>
              <a:t>2</a:t>
            </a:r>
            <a:r>
              <a:rPr lang="en-GB" sz="1600" b="0" dirty="0"/>
              <a:t>   +   ½N</a:t>
            </a:r>
            <a:r>
              <a:rPr lang="en-GB" sz="1600" b="0" baseline="-25000" dirty="0"/>
              <a:t>2</a:t>
            </a:r>
            <a:r>
              <a:rPr lang="en-GB" sz="1600" b="0" dirty="0"/>
              <a:t>    </a:t>
            </a:r>
            <a:r>
              <a:rPr lang="en-GB" sz="1600" b="0" dirty="0">
                <a:sym typeface="Symbol"/>
              </a:rPr>
              <a:t></a:t>
            </a:r>
            <a:r>
              <a:rPr lang="en-GB" sz="1600" b="0" dirty="0"/>
              <a:t>     NO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	   A	  B	    C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	a = 0.5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	b = 0.5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	c = 1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 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OR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(ii)	O</a:t>
            </a:r>
            <a:r>
              <a:rPr lang="en-GB" sz="1600" b="0" baseline="-25000" dirty="0"/>
              <a:t>2</a:t>
            </a:r>
            <a:r>
              <a:rPr lang="en-GB" sz="1600" b="0" dirty="0"/>
              <a:t>   +   N</a:t>
            </a:r>
            <a:r>
              <a:rPr lang="en-GB" sz="1600" b="0" baseline="-25000" dirty="0"/>
              <a:t>2</a:t>
            </a:r>
            <a:r>
              <a:rPr lang="en-GB" sz="1600" b="0" dirty="0"/>
              <a:t>    </a:t>
            </a:r>
            <a:r>
              <a:rPr lang="en-GB" sz="1600" b="0" dirty="0">
                <a:sym typeface="Symbol"/>
              </a:rPr>
              <a:t></a:t>
            </a:r>
            <a:r>
              <a:rPr lang="en-GB" sz="1600" b="0" dirty="0"/>
              <a:t>     2NO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	   A	  B	    C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	a = 1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	b = 1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	c = 2</a:t>
            </a:r>
          </a:p>
          <a:p>
            <a:pPr algn="l">
              <a:spcBef>
                <a:spcPts val="0"/>
              </a:spcBef>
            </a:pPr>
            <a:endParaRPr lang="en-GB" sz="1600" b="0" dirty="0"/>
          </a:p>
          <a:p>
            <a:pPr algn="l">
              <a:spcBef>
                <a:spcPts val="0"/>
              </a:spcBef>
            </a:pPr>
            <a:r>
              <a:rPr lang="en-GB" sz="1600" b="0" dirty="0"/>
              <a:t>In tables K is written for stoichiometric equation (</a:t>
            </a:r>
            <a:r>
              <a:rPr lang="en-GB" sz="1600" b="0" dirty="0" err="1"/>
              <a:t>i</a:t>
            </a:r>
            <a:r>
              <a:rPr lang="en-GB" sz="1600" b="0" dirty="0"/>
              <a:t>) So you must use that equation in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determining equilibrium composition.</a:t>
            </a:r>
          </a:p>
          <a:p>
            <a:pPr algn="l">
              <a:spcBef>
                <a:spcPts val="0"/>
              </a:spcBef>
            </a:pPr>
            <a:r>
              <a:rPr lang="en-GB" sz="1600" b="0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21461079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110CF2-605A-6EFD-90B2-1E96EE786656}"/>
                  </a:ext>
                </a:extLst>
              </p:cNvPr>
              <p:cNvSpPr txBox="1"/>
              <p:nvPr/>
            </p:nvSpPr>
            <p:spPr>
              <a:xfrm>
                <a:off x="387458" y="832865"/>
                <a:ext cx="8159857" cy="4466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000" b="0" dirty="0"/>
                  <a:t>For the reaction below calculate the mole fraction of nitric oxide when oxygen and nitrogen react at 1800 K and 1 bar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𝑁𝑂</m:t>
                      </m:r>
                    </m:oMath>
                  </m:oMathPara>
                </a14:m>
                <a:endParaRPr lang="en-GB" sz="2000" b="0" dirty="0"/>
              </a:p>
              <a:p>
                <a:pPr algn="l"/>
                <a:r>
                  <a:rPr lang="en-GB" sz="2000" b="0" dirty="0"/>
                  <a:t>Write the reaction as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𝑎𝑁𝑂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sSub>
                        <m:sSubPr>
                          <m:ctrlPr>
                            <a:rPr lang="en-GB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000" b="0" dirty="0"/>
              </a:p>
              <a:p>
                <a:pPr algn="l"/>
                <a:endParaRPr lang="en-GB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𝛩</m:t>
                          </m:r>
                        </m:sup>
                      </m:sSup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p>
                      </m:sSup>
                      <m:r>
                        <a:rPr lang="en-GB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𝛩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0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0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0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0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𝑡𝑜𝑡𝑎𝑙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l-G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Θ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sz="2000" b="0" dirty="0"/>
              </a:p>
              <a:p>
                <a:pPr algn="l"/>
                <a:endParaRPr lang="en-GB" sz="2000" b="0" dirty="0"/>
              </a:p>
              <a:p>
                <a:pPr algn="l"/>
                <a:r>
                  <a:rPr lang="en-GB" sz="2000" b="0" dirty="0"/>
                  <a:t>What would the mole fraction of NO be if pressure were 10 bar?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110CF2-605A-6EFD-90B2-1E96EE786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58" y="832865"/>
                <a:ext cx="8159857" cy="4466351"/>
              </a:xfrm>
              <a:prstGeom prst="rect">
                <a:avLst/>
              </a:prstGeom>
              <a:blipFill>
                <a:blip r:embed="rId2"/>
                <a:stretch>
                  <a:fillRect l="-822" t="-683"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6617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76B41-53B6-C3E5-2603-6A7B2D1FB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EA73D1-2D0F-4491-6096-7B77D774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951AF82F-0759-78B2-A365-9D5F21F9D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9BCBEC-058E-4A2B-84F3-5A612AC6F39B}"/>
                  </a:ext>
                </a:extLst>
              </p:cNvPr>
              <p:cNvSpPr txBox="1"/>
              <p:nvPr/>
            </p:nvSpPr>
            <p:spPr>
              <a:xfrm>
                <a:off x="85241" y="701129"/>
                <a:ext cx="9058759" cy="5916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000" b="0" dirty="0"/>
                  <a:t>For the reaction below calculate the mole fraction of nitric oxide when oxygen and nitrogen react at 1800 K and 1 bar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𝑁𝑂</m:t>
                      </m:r>
                    </m:oMath>
                  </m:oMathPara>
                </a14:m>
                <a:endParaRPr lang="en-GB" sz="2000" b="0" dirty="0"/>
              </a:p>
              <a:p>
                <a:pPr algn="l"/>
                <a:r>
                  <a:rPr lang="en-GB" sz="2000" b="0" dirty="0"/>
                  <a:t>Write the reaction as: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𝑎𝑁𝑂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GB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sSub>
                      <m:sSubPr>
                        <m:ctrlPr>
                          <a:rPr lang="en-GB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2000" b="0" dirty="0"/>
              </a:p>
              <a:p>
                <a:pPr algn="l"/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=−4.518</m:t>
                    </m:r>
                  </m:oMath>
                </a14:m>
                <a:r>
                  <a:rPr lang="en-GB" sz="2000" b="0" dirty="0"/>
                  <a:t> at 1800 K, stoichiometric coefficients are: a = ½, b = ½, c = 1</a:t>
                </a:r>
              </a:p>
              <a:p>
                <a:pPr algn="l"/>
                <a:r>
                  <a:rPr lang="en-GB" sz="2000" b="0" dirty="0"/>
                  <a:t>Total number of moles at equilibrium is: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000" b="0" dirty="0"/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GB" sz="20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GB" sz="2000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GB" sz="20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sz="20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num>
                      <m:den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000" b="0" dirty="0"/>
                  <a:t>, K = 0.0109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20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sz="20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sz="20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sz="2000" b="0" i="1"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GB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en-GB" sz="2000" b="0" dirty="0"/>
                  <a:t>)</a:t>
                </a:r>
              </a:p>
              <a:p>
                <a:pPr algn="l"/>
                <a:r>
                  <a:rPr lang="en-GB" sz="2000" b="0" dirty="0"/>
                  <a:t>Substitute in mole fraction equation for K.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=0.0109</m:t>
                    </m:r>
                  </m:oMath>
                </a14:m>
                <a:endParaRPr lang="en-GB" sz="2000" b="0" dirty="0"/>
              </a:p>
              <a:p>
                <a:pPr algn="l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=0.00542, 0.54%</m:t>
                    </m:r>
                  </m:oMath>
                </a14:m>
                <a:r>
                  <a:rPr lang="en-GB" sz="2000" b="0" dirty="0"/>
                  <a:t>, </a:t>
                </a:r>
                <a:r>
                  <a:rPr lang="en-GB" sz="2000" dirty="0"/>
                  <a:t>so concentration of NO at equilibrium is 0.54%</a:t>
                </a:r>
              </a:p>
              <a:p>
                <a:pPr algn="l"/>
                <a:r>
                  <a:rPr lang="en-GB" sz="2000" b="0" dirty="0"/>
                  <a:t>At 10 bar, there will be no change to the equilibrium composition as the total pressure term is 1.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9BCBEC-058E-4A2B-84F3-5A612AC6F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1" y="701129"/>
                <a:ext cx="9058759" cy="5916171"/>
              </a:xfrm>
              <a:prstGeom prst="rect">
                <a:avLst/>
              </a:prstGeom>
              <a:blipFill>
                <a:blip r:embed="rId2"/>
                <a:stretch>
                  <a:fillRect l="-740" t="-412" b="-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3797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8101" y="1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A4BE01-B547-EB9A-D69D-0D851BD5D5A2}"/>
                  </a:ext>
                </a:extLst>
              </p:cNvPr>
              <p:cNvSpPr txBox="1"/>
              <p:nvPr/>
            </p:nvSpPr>
            <p:spPr>
              <a:xfrm>
                <a:off x="147234" y="832865"/>
                <a:ext cx="8978665" cy="677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1600" b="0" dirty="0"/>
                  <a:t>Example 2     Calculation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𝛩</m:t>
                        </m:r>
                      </m:sup>
                    </m:sSup>
                  </m:oMath>
                </a14:m>
                <a:endParaRPr lang="en-GB" sz="1600" b="0" dirty="0"/>
              </a:p>
              <a:p>
                <a:pPr algn="l"/>
                <a:r>
                  <a:rPr lang="en-GB" sz="1600" b="0" dirty="0"/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𝛩</m:t>
                        </m:r>
                      </m:sup>
                    </m:sSup>
                  </m:oMath>
                </a14:m>
                <a:r>
                  <a:rPr lang="en-GB" sz="1600" b="0" dirty="0"/>
                  <a:t>  for the reaction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𝑁𝑂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↔0.5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b="0" dirty="0"/>
                  <a:t> at 2000 K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𝛩</m:t>
                          </m:r>
                        </m:sup>
                      </m:sSup>
                      <m:r>
                        <a:rPr lang="en-GB" sz="1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sSubSup>
                                    <m:sSubSupPr>
                                      <m:ctrlPr>
                                        <a:rPr lang="en-GB" sz="16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GB" sz="1600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600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sz="16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sz="16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GB" sz="16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en-GB" sz="16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𝛩</m:t>
                                      </m:r>
                                    </m:sup>
                                  </m:sSubSup>
                                </m:num>
                                <m:den>
                                  <m:acc>
                                    <m:accPr>
                                      <m:chr m:val="̃"/>
                                      <m:ctrlPr>
                                        <a:rPr lang="en-GB" sz="16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6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  <m:r>
                                    <a:rPr lang="en-GB" sz="16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GB" sz="1600" b="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Sup>
                        <m:sSubSupPr>
                          <m:ctrlP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sup>
                      </m:sSubSup>
                      <m:r>
                        <a:rPr lang="en-GB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𝑁𝑂</m:t>
                          </m:r>
                          <m:d>
                            <m:dPr>
                              <m:ctrlP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sub>
                        <m:sup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sup>
                      </m:sSubSup>
                      <m:r>
                        <a:rPr lang="en-GB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GB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sub>
                        <m:sup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sup>
                      </m:sSubSup>
                      <m:r>
                        <a:rPr lang="en-GB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sub>
                        <m:sup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sup>
                      </m:sSubSup>
                    </m:oMath>
                  </m:oMathPara>
                </a14:m>
                <a:endParaRPr lang="en-GB" sz="1600" b="0" dirty="0"/>
              </a:p>
              <a:p>
                <a:pPr algn="l"/>
                <a:r>
                  <a:rPr lang="en-GB" sz="1600" b="0" dirty="0"/>
                  <a:t>	In general: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sup>
                      </m:sSubSup>
                      <m:r>
                        <a:rPr lang="en-GB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sup>
                      </m:sSubSup>
                      <m:r>
                        <a:rPr lang="en-GB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sup>
                      </m:sSubSup>
                    </m:oMath>
                  </m:oMathPara>
                </a14:m>
                <a:endParaRPr lang="en-GB" sz="1600" b="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sup>
                      </m:sSubSup>
                      <m:r>
                        <a:rPr lang="en-GB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sup>
                      </m:sSubSup>
                      <m:r>
                        <a:rPr lang="en-GB" sz="16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GB" sz="16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6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GB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  <m: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sup>
                          </m:sSubSup>
                          <m:r>
                            <a:rPr lang="en-GB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sup>
                      </m:sSubSup>
                    </m:oMath>
                  </m:oMathPara>
                </a14:m>
                <a:endParaRPr lang="el-GR" sz="1600" b="0" dirty="0"/>
              </a:p>
              <a:p>
                <a:pPr algn="l"/>
                <a:r>
                  <a:rPr lang="el-GR" sz="1600" b="0" dirty="0"/>
                  <a:t>	</a:t>
                </a:r>
                <a:r>
                  <a:rPr lang="en-GB" sz="1600" b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GB" sz="16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GB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GB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GB" sz="16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sub>
                      <m:sup>
                        <m:r>
                          <a:rPr lang="en-GB" sz="1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𝛩</m:t>
                        </m:r>
                      </m:sup>
                    </m:sSubSup>
                    <m:r>
                      <a:rPr lang="en-GB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600" b="0" dirty="0"/>
                  <a:t> </a:t>
                </a:r>
                <a:r>
                  <a:rPr lang="el-GR" sz="1600" b="0" dirty="0"/>
                  <a:t>-478110	</a:t>
                </a:r>
                <a:r>
                  <a:rPr lang="en-GB" sz="1600" b="0" dirty="0"/>
                  <a:t>at 2000 K</a:t>
                </a:r>
              </a:p>
              <a:p>
                <a:pPr algn="l"/>
                <a:r>
                  <a:rPr lang="en-GB" sz="1600" b="0" dirty="0"/>
                  <a:t>	</a:t>
                </a:r>
                <a:r>
                  <a:rPr lang="en-GB" sz="1600" b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GB" sz="16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GB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sz="1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GB" sz="16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sub>
                      <m:sup>
                        <m:r>
                          <a:rPr lang="en-GB" sz="1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𝛩</m:t>
                        </m:r>
                      </m:sup>
                    </m:sSubSup>
                    <m:r>
                      <a:rPr lang="en-GB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1600" b="0" dirty="0"/>
                  <a:t>-447800	</a:t>
                </a:r>
                <a:r>
                  <a:rPr lang="en-GB" sz="1600" b="0" dirty="0"/>
                  <a:t>at 2000 K</a:t>
                </a:r>
              </a:p>
              <a:p>
                <a:pPr algn="l"/>
                <a:r>
                  <a:rPr lang="en-GB" sz="1600" b="0" dirty="0"/>
                  <a:t>	as O2 and N2 are elements, h</a:t>
                </a:r>
                <a:r>
                  <a:rPr lang="en-GB" sz="1600" b="0" baseline="-25000" dirty="0"/>
                  <a:t>f0</a:t>
                </a:r>
                <a:r>
                  <a:rPr lang="en-GB" sz="1600" b="0" dirty="0"/>
                  <a:t> = 0, so can use values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GB" sz="16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GB" sz="1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sz="1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GB" sz="1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𝛩</m:t>
                        </m:r>
                      </m:sup>
                    </m:sSubSup>
                  </m:oMath>
                </a14:m>
                <a:r>
                  <a:rPr lang="en-GB" sz="1600" b="0" dirty="0"/>
                  <a:t> directly from tables without having to use enthalpy of formation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𝑁𝑂</m:t>
                          </m:r>
                        </m:sub>
                        <m:sup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sup>
                      </m:sSubSup>
                      <m:r>
                        <a:rPr lang="en-GB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=57861−0+90290−2000</m:t>
                      </m:r>
                      <m:r>
                        <a:rPr lang="en-GB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×273.03</m:t>
                      </m:r>
                    </m:oMath>
                  </m:oMathPara>
                </a14:m>
                <a:endParaRPr lang="en-GB" sz="16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𝑁𝑂</m:t>
                          </m:r>
                        </m:sub>
                        <m:sup>
                          <m:r>
                            <a:rPr lang="en-GB" sz="16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sup>
                      </m:sSubSup>
                      <m:r>
                        <a:rPr lang="en-GB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=−397909 </m:t>
                      </m:r>
                      <m:r>
                        <a:rPr lang="en-GB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𝑘𝐽</m:t>
                      </m:r>
                      <m:r>
                        <a:rPr lang="en-GB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𝑘𝑚𝑜𝑙</m:t>
                      </m:r>
                    </m:oMath>
                  </m:oMathPara>
                </a14:m>
                <a:endParaRPr lang="en-GB" sz="1600" b="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=397909+0.5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−478110+ 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−447800</m:t>
                              </m:r>
                            </m:e>
                          </m:d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=−65046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𝑘𝐽</m:t>
                      </m:r>
                    </m:oMath>
                  </m:oMathPara>
                </a14:m>
                <a:endParaRPr lang="en-GB" sz="1600" b="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GB" sz="16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𝛩</m:t>
                              </m:r>
                            </m:sup>
                          </m:sSup>
                        </m:e>
                      </m:func>
                      <m:r>
                        <a:rPr lang="en-GB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+65046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8.314×2000</m:t>
                          </m:r>
                        </m:den>
                      </m:f>
                      <m:r>
                        <a:rPr lang="en-GB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=+3.912</m:t>
                      </m:r>
                    </m:oMath>
                  </m:oMathPara>
                </a14:m>
                <a:endParaRPr lang="en-GB" sz="1600" dirty="0"/>
              </a:p>
              <a:p>
                <a:pPr algn="l"/>
                <a:r>
                  <a:rPr lang="en-GB" sz="1600" b="0" dirty="0"/>
                  <a:t>This agrees with value from Tables (but change sign because reaction has been written the other way round)</a:t>
                </a:r>
              </a:p>
              <a:p>
                <a:endParaRPr lang="en-GB" sz="1600" b="0" dirty="0"/>
              </a:p>
              <a:p>
                <a:endParaRPr lang="en-GB" sz="16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A4BE01-B547-EB9A-D69D-0D851BD5D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34" y="832865"/>
                <a:ext cx="8978665" cy="6775509"/>
              </a:xfrm>
              <a:prstGeom prst="rect">
                <a:avLst/>
              </a:prstGeom>
              <a:blipFill>
                <a:blip r:embed="rId2"/>
                <a:stretch>
                  <a:fillRect l="-339" t="-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9466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54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607F62-AC30-8520-D4CA-EE1B39254E53}"/>
                  </a:ext>
                </a:extLst>
              </p:cNvPr>
              <p:cNvSpPr txBox="1"/>
              <p:nvPr/>
            </p:nvSpPr>
            <p:spPr>
              <a:xfrm>
                <a:off x="240224" y="0"/>
                <a:ext cx="8834033" cy="6862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-457200" algn="l"/>
                  </a:tabLst>
                </a:pPr>
                <a:r>
                  <a:rPr lang="en-GB" sz="1800" b="0" u="sng" spc="-1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Example 3</a:t>
                </a:r>
                <a:endParaRPr lang="en-GB" sz="1800" b="0" dirty="0"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tabLst>
                    <a:tab pos="457200" algn="l"/>
                  </a:tabLst>
                </a:pPr>
                <a:r>
                  <a:rPr lang="en-GB" sz="1800" b="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products from the combustion of a stoichiometric mixture of CO and 0</a:t>
                </a:r>
                <a:r>
                  <a:rPr lang="en-GB" sz="1800" b="0" baseline="-250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1800" b="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at a pressure of 1 bar and a certain temperature.  The products analysis shows that 35% of each </a:t>
                </a:r>
                <a:r>
                  <a:rPr lang="en-GB" sz="1800" b="0" dirty="0" err="1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kmol</a:t>
                </a:r>
                <a:r>
                  <a:rPr lang="en-GB" sz="1800" b="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C0</a:t>
                </a:r>
                <a:r>
                  <a:rPr lang="en-GB" sz="1800" b="0" baseline="-250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GB" sz="1800" b="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 dissociated.  Determine the equilibrium constant for this temperature, and then find the percentage dissociation when the products are at the same temperature but compressed to 10 bar.</a:t>
                </a:r>
              </a:p>
              <a:p>
                <a:pPr algn="l">
                  <a:tabLst>
                    <a:tab pos="457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𝐶𝑂</m:t>
                      </m:r>
                      <m:r>
                        <a:rPr lang="en-GB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↔</m:t>
                      </m:r>
                      <m:r>
                        <a:rPr lang="en-GB" sz="18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800" b="0" dirty="0"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tabLst>
                    <a:tab pos="457200" algn="l"/>
                  </a:tabLst>
                </a:pPr>
                <a:r>
                  <a:rPr lang="en-GB" sz="1800" b="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combustion equation for the reaction to products in equilibrium is:</a:t>
                </a:r>
              </a:p>
              <a:p>
                <a:pPr algn="l">
                  <a:tabLst>
                    <a:tab pos="457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𝐶𝑂</m:t>
                      </m:r>
                      <m:r>
                        <a:rPr lang="en-GB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800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8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GB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8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18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𝑎𝐶𝑂</m:t>
                      </m:r>
                      <m:r>
                        <a:rPr lang="en-GB" sz="18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8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8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GB" sz="18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GB" sz="18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800" b="0" dirty="0"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tabLst>
                    <a:tab pos="457200" algn="l"/>
                  </a:tabLst>
                </a:pPr>
                <a:r>
                  <a:rPr lang="en-GB" sz="1800" b="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GB" sz="1800" b="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fraction of CO</a:t>
                </a:r>
                <a:r>
                  <a:rPr lang="en-GB" sz="1800" b="0" baseline="-250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1800" b="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dissociated.</a:t>
                </a:r>
              </a:p>
              <a:p>
                <a:pPr algn="l">
                  <a:tabLst>
                    <a:tab pos="457200" algn="l"/>
                  </a:tabLst>
                </a:pPr>
                <a:r>
                  <a:rPr lang="en-GB" sz="1800" b="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 1 bar the products consist of:</a:t>
                </a:r>
              </a:p>
              <a:p>
                <a:pPr algn="l">
                  <a:tabLst>
                    <a:tab pos="457200" algn="l"/>
                  </a:tabLst>
                </a:pPr>
                <a:r>
                  <a:rPr lang="en-GB" sz="1800" b="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0.65 </a:t>
                </a:r>
                <a:r>
                  <a:rPr lang="en-GB" sz="1800" b="0" dirty="0" err="1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kmol</a:t>
                </a:r>
                <a:r>
                  <a:rPr lang="en-GB" sz="1800" b="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</a:t>
                </a:r>
                <a:r>
                  <a:rPr lang="en-GB" sz="1800" b="0" baseline="-250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1800" b="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+ 0.35 </a:t>
                </a:r>
                <a:r>
                  <a:rPr lang="en-GB" sz="1800" b="0" dirty="0" err="1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kmol</a:t>
                </a:r>
                <a:r>
                  <a:rPr lang="en-GB" sz="1800" b="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 + 0.175 </a:t>
                </a:r>
                <a:r>
                  <a:rPr lang="en-GB" sz="1800" b="0" dirty="0" err="1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kmol</a:t>
                </a:r>
                <a:r>
                  <a:rPr lang="en-GB" sz="1800" b="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  <a:r>
                  <a:rPr lang="en-GB" sz="1800" b="0" baseline="-250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GB" sz="1800" b="0" dirty="0"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tabLst>
                    <a:tab pos="457200" algn="l"/>
                  </a:tabLst>
                </a:pPr>
                <a:r>
                  <a:rPr lang="en-GB" sz="1800" b="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total amount of substance of products is 1.175 </a:t>
                </a:r>
                <a:r>
                  <a:rPr lang="en-GB" sz="1800" b="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kmol</a:t>
                </a:r>
                <a:r>
                  <a:rPr lang="en-GB" sz="1800" b="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and the partial pressures of the constituents in bar are therefore:</a:t>
                </a:r>
              </a:p>
              <a:p>
                <a:pPr algn="l">
                  <a:tabLst>
                    <a:tab pos="457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𝐶𝑂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𝐶𝑂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0.65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1.175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×1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𝑏𝑎𝑟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=0.553 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𝑏𝑎𝑟</m:t>
                      </m:r>
                    </m:oMath>
                  </m:oMathPara>
                </a14:m>
                <a:endParaRPr lang="en-GB" sz="1800" b="0" dirty="0">
                  <a:latin typeface="+mn-lt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>
                  <a:tabLst>
                    <a:tab pos="457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𝐶𝑂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𝐶𝑂</m:t>
                              </m:r>
                            </m:sub>
                          </m:sSub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0.35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1.175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×1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𝑏𝑎𝑟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=0.298 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𝑏𝑎𝑟</m:t>
                      </m:r>
                    </m:oMath>
                  </m:oMathPara>
                </a14:m>
                <a:endParaRPr lang="en-GB" sz="1800" b="0" dirty="0">
                  <a:latin typeface="+mn-lt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>
                  <a:tabLst>
                    <a:tab pos="457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0.175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1.175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×1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𝑏𝑎𝑟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=0.149 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𝑏𝑎𝑟</m:t>
                      </m:r>
                    </m:oMath>
                  </m:oMathPara>
                </a14:m>
                <a:endParaRPr lang="en-GB" sz="1800" b="0" dirty="0"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607F62-AC30-8520-D4CA-EE1B39254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24" y="0"/>
                <a:ext cx="8834033" cy="6862648"/>
              </a:xfrm>
              <a:prstGeom prst="rect">
                <a:avLst/>
              </a:prstGeom>
              <a:blipFill>
                <a:blip r:embed="rId2"/>
                <a:stretch>
                  <a:fillRect l="-552" t="-444" r="-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9377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55</a:t>
            </a:fld>
            <a:endParaRPr lang="en-GB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78407"/>
            <a:ext cx="6904482" cy="564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0120" y="239377"/>
            <a:ext cx="85772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/>
            <a:r>
              <a:rPr lang="en-GB" sz="2000" b="0" dirty="0"/>
              <a:t>Calculate Adiabatic Flame Temperature </a:t>
            </a:r>
            <a:r>
              <a:rPr lang="en-GB" sz="1800" b="0" i="1" dirty="0"/>
              <a:t>– allowing for chemical equilibrium for combustion at constant pressure</a:t>
            </a:r>
            <a:endParaRPr lang="en-GB" sz="2000" b="0" i="1" dirty="0"/>
          </a:p>
          <a:p>
            <a:pPr marL="342900" indent="-342900" algn="l"/>
            <a:endParaRPr lang="en-GB" sz="20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2760292" y="4683096"/>
            <a:ext cx="18349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0" dirty="0"/>
              <a:t>Is </a:t>
            </a:r>
            <a:r>
              <a:rPr lang="en-GB" sz="1600" b="0" dirty="0" err="1"/>
              <a:t>H</a:t>
            </a:r>
            <a:r>
              <a:rPr lang="en-GB" sz="1600" b="0" baseline="-25000" dirty="0" err="1"/>
              <a:t>p</a:t>
            </a:r>
            <a:r>
              <a:rPr lang="en-GB" sz="1600" b="0" baseline="-25000" dirty="0"/>
              <a:t> </a:t>
            </a:r>
            <a:r>
              <a:rPr lang="en-GB" sz="1600" b="0" dirty="0"/>
              <a:t>= H</a:t>
            </a:r>
            <a:r>
              <a:rPr lang="en-GB" sz="1600" b="0" baseline="-25000" dirty="0"/>
              <a:t>r</a:t>
            </a:r>
            <a:r>
              <a:rPr lang="en-GB" sz="1600" b="0" dirty="0"/>
              <a:t>+m</a:t>
            </a:r>
            <a:r>
              <a:rPr lang="en-GB" sz="1600" b="0" dirty="0">
                <a:sym typeface="Symbol"/>
              </a:rPr>
              <a:t>h</a:t>
            </a:r>
            <a:r>
              <a:rPr lang="en-GB" sz="1600" b="0" baseline="-25000" dirty="0">
                <a:sym typeface="Symbol"/>
              </a:rPr>
              <a:t>0</a:t>
            </a:r>
            <a:r>
              <a:rPr lang="en-GB" sz="1600" b="0" dirty="0">
                <a:sym typeface="Symbol"/>
              </a:rPr>
              <a:t>?</a:t>
            </a:r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187068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222371" y="1577784"/>
            <a:ext cx="4625789" cy="3119718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1AFFC6-5997-4BBE-85FB-9CEA430B1EF9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2809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8876" y="1075757"/>
            <a:ext cx="79606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dirty="0"/>
              <a:t>Reactants and products at different temperatures</a:t>
            </a:r>
          </a:p>
          <a:p>
            <a:pPr algn="l"/>
            <a:endParaRPr lang="en-GB" b="0" dirty="0"/>
          </a:p>
          <a:p>
            <a:pPr algn="l"/>
            <a:endParaRPr lang="en-GB" sz="2800" b="0" dirty="0"/>
          </a:p>
        </p:txBody>
      </p:sp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524" y="1849957"/>
            <a:ext cx="3132060" cy="180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3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1197"/>
          <a:stretch/>
        </p:blipFill>
        <p:spPr bwMode="auto">
          <a:xfrm>
            <a:off x="4750465" y="1577784"/>
            <a:ext cx="3655591" cy="311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64776" y="3793155"/>
            <a:ext cx="79427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i="1" dirty="0">
                <a:solidFill>
                  <a:schemeClr val="tx1"/>
                </a:solidFill>
              </a:rPr>
              <a:t>Q + W	= H</a:t>
            </a:r>
            <a:r>
              <a:rPr lang="en-GB" b="0" i="1" baseline="-25000" dirty="0">
                <a:solidFill>
                  <a:schemeClr val="tx1"/>
                </a:solidFill>
              </a:rPr>
              <a:t>P</a:t>
            </a:r>
            <a:r>
              <a:rPr lang="en-GB" b="0" i="1" dirty="0">
                <a:solidFill>
                  <a:schemeClr val="tx1"/>
                </a:solidFill>
              </a:rPr>
              <a:t> – H</a:t>
            </a:r>
            <a:r>
              <a:rPr lang="en-GB" b="0" i="1" baseline="-25000" dirty="0">
                <a:solidFill>
                  <a:schemeClr val="tx1"/>
                </a:solidFill>
              </a:rPr>
              <a:t>R</a:t>
            </a:r>
          </a:p>
          <a:p>
            <a:pPr algn="l"/>
            <a:endParaRPr lang="en-GB" b="0" i="1" baseline="-25000" dirty="0">
              <a:solidFill>
                <a:schemeClr val="tx1"/>
              </a:solidFill>
            </a:endParaRPr>
          </a:p>
          <a:p>
            <a:pPr algn="l"/>
            <a:r>
              <a:rPr lang="en-GB" b="0" i="1" dirty="0">
                <a:solidFill>
                  <a:schemeClr val="tx1"/>
                </a:solidFill>
              </a:rPr>
              <a:t>Q + W = (H</a:t>
            </a:r>
            <a:r>
              <a:rPr lang="en-GB" b="0" i="1" baseline="-25000" dirty="0">
                <a:solidFill>
                  <a:schemeClr val="tx1"/>
                </a:solidFill>
              </a:rPr>
              <a:t>P</a:t>
            </a:r>
            <a:r>
              <a:rPr lang="en-GB" b="0" i="1" dirty="0">
                <a:solidFill>
                  <a:schemeClr val="tx1"/>
                </a:solidFill>
              </a:rPr>
              <a:t> - H</a:t>
            </a:r>
            <a:r>
              <a:rPr lang="en-GB" b="0" i="1" baseline="-25000" dirty="0">
                <a:solidFill>
                  <a:schemeClr val="tx1"/>
                </a:solidFill>
              </a:rPr>
              <a:t>P0</a:t>
            </a:r>
            <a:r>
              <a:rPr lang="en-GB" b="0" i="1" dirty="0">
                <a:solidFill>
                  <a:schemeClr val="tx1"/>
                </a:solidFill>
              </a:rPr>
              <a:t>) - (H</a:t>
            </a:r>
            <a:r>
              <a:rPr lang="en-GB" b="0" i="1" baseline="-25000" dirty="0">
                <a:solidFill>
                  <a:schemeClr val="tx1"/>
                </a:solidFill>
              </a:rPr>
              <a:t>R</a:t>
            </a:r>
            <a:r>
              <a:rPr lang="en-GB" b="0" i="1" dirty="0">
                <a:solidFill>
                  <a:schemeClr val="tx1"/>
                </a:solidFill>
              </a:rPr>
              <a:t> - H</a:t>
            </a:r>
            <a:r>
              <a:rPr lang="en-GB" b="0" i="1" baseline="-25000" dirty="0">
                <a:solidFill>
                  <a:schemeClr val="tx1"/>
                </a:solidFill>
              </a:rPr>
              <a:t>R0</a:t>
            </a:r>
            <a:r>
              <a:rPr lang="en-GB" b="0" i="1" dirty="0">
                <a:solidFill>
                  <a:schemeClr val="tx1"/>
                </a:solidFill>
              </a:rPr>
              <a:t>) + (H</a:t>
            </a:r>
            <a:r>
              <a:rPr lang="en-GB" b="0" i="1" baseline="-25000" dirty="0">
                <a:solidFill>
                  <a:schemeClr val="tx1"/>
                </a:solidFill>
              </a:rPr>
              <a:t>P0</a:t>
            </a:r>
            <a:r>
              <a:rPr lang="en-GB" b="0" i="1" dirty="0">
                <a:solidFill>
                  <a:schemeClr val="tx1"/>
                </a:solidFill>
              </a:rPr>
              <a:t> - H</a:t>
            </a:r>
            <a:r>
              <a:rPr lang="en-GB" b="0" i="1" baseline="-25000" dirty="0">
                <a:solidFill>
                  <a:schemeClr val="tx1"/>
                </a:solidFill>
              </a:rPr>
              <a:t>R0</a:t>
            </a:r>
            <a:r>
              <a:rPr lang="en-GB" b="0" i="1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GB" b="0" dirty="0">
                <a:solidFill>
                  <a:schemeClr val="tx1"/>
                </a:solidFill>
              </a:rPr>
              <a:t>				 </a:t>
            </a:r>
            <a:r>
              <a:rPr lang="en-GB" b="0" i="1" dirty="0">
                <a:solidFill>
                  <a:schemeClr val="tx1"/>
                </a:solidFill>
              </a:rPr>
              <a:t>m</a:t>
            </a:r>
            <a:r>
              <a:rPr lang="en-GB" b="0" i="1" baseline="-25000" dirty="0">
                <a:solidFill>
                  <a:schemeClr val="tx1"/>
                </a:solidFill>
              </a:rPr>
              <a:t>f </a:t>
            </a:r>
            <a:r>
              <a:rPr lang="en-GB" b="0" i="1" dirty="0">
                <a:solidFill>
                  <a:schemeClr val="tx1"/>
                </a:solidFill>
                <a:sym typeface="Symbol"/>
              </a:rPr>
              <a:t>h</a:t>
            </a:r>
            <a:r>
              <a:rPr lang="en-GB" b="0" i="1" baseline="-25000" dirty="0">
                <a:solidFill>
                  <a:schemeClr val="tx1"/>
                </a:solidFill>
                <a:sym typeface="Symbol"/>
              </a:rPr>
              <a:t>o</a:t>
            </a:r>
            <a:r>
              <a:rPr lang="en-GB" b="0" dirty="0">
                <a:solidFill>
                  <a:schemeClr val="tx1"/>
                </a:solidFill>
              </a:rPr>
              <a:t>  </a:t>
            </a:r>
            <a:r>
              <a:rPr lang="en-GB" sz="1800" b="0" dirty="0">
                <a:solidFill>
                  <a:schemeClr val="tx1"/>
                </a:solidFill>
              </a:rPr>
              <a:t>combustion enthalpy</a:t>
            </a:r>
          </a:p>
          <a:p>
            <a:pPr algn="l"/>
            <a:endParaRPr lang="en-GB" b="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 bwMode="auto">
              <a:xfrm>
                <a:off x="625475" y="5873750"/>
                <a:ext cx="7666038" cy="815975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 + 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𝑑𝑢𝑐𝑡𝑠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475" y="5873750"/>
                <a:ext cx="7666038" cy="815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5270" y="1861441"/>
            <a:ext cx="6678706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dirty="0"/>
              <a:t>For perfect gases, use:</a:t>
            </a:r>
          </a:p>
          <a:p>
            <a:pPr algn="l"/>
            <a:endParaRPr lang="en-GB" b="0" dirty="0"/>
          </a:p>
          <a:p>
            <a:pPr algn="l"/>
            <a:r>
              <a:rPr lang="en-GB" b="0" dirty="0"/>
              <a:t>Use mean </a:t>
            </a:r>
            <a:r>
              <a:rPr lang="en-GB" b="0" i="1" dirty="0"/>
              <a:t>c</a:t>
            </a:r>
            <a:r>
              <a:rPr lang="en-GB" b="0" i="1" baseline="-25000" dirty="0"/>
              <a:t>p</a:t>
            </a:r>
            <a:r>
              <a:rPr lang="en-GB" b="0" i="1" dirty="0"/>
              <a:t>  over temperature range.</a:t>
            </a:r>
          </a:p>
          <a:p>
            <a:pPr algn="l"/>
            <a:endParaRPr lang="en-GB" b="0" i="1" dirty="0"/>
          </a:p>
          <a:p>
            <a:pPr algn="l"/>
            <a:r>
              <a:rPr lang="en-GB" sz="1800" b="0" i="1" dirty="0"/>
              <a:t>Note for water close to saturation and when there is a phase change use enthalpies from steam tables.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2809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2" cstate="print"/>
          <a:srcRect r="65816" b="-4557"/>
          <a:stretch>
            <a:fillRect/>
          </a:stretch>
        </p:blipFill>
        <p:spPr bwMode="auto">
          <a:xfrm>
            <a:off x="2158851" y="2354513"/>
            <a:ext cx="4542802" cy="5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FFC6-5997-4BBE-85FB-9CEA430B1EF9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57" y="1239140"/>
            <a:ext cx="8197661" cy="417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9660" y="282011"/>
            <a:ext cx="762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Sample of </a:t>
            </a:r>
            <a:r>
              <a:rPr lang="en-GB" dirty="0" err="1"/>
              <a:t>c</a:t>
            </a:r>
            <a:r>
              <a:rPr lang="en-GB" baseline="-25000" dirty="0" err="1"/>
              <a:t>p</a:t>
            </a:r>
            <a:r>
              <a:rPr lang="en-GB" dirty="0"/>
              <a:t> from tables – varying with temperature</a:t>
            </a:r>
          </a:p>
        </p:txBody>
      </p:sp>
    </p:spTree>
    <p:extLst>
      <p:ext uri="{BB962C8B-B14F-4D97-AF65-F5344CB8AC3E}">
        <p14:creationId xmlns:p14="http://schemas.microsoft.com/office/powerpoint/2010/main" val="1205664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724400" y="1012991"/>
            <a:ext cx="4267200" cy="2779059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83755"/>
            <a:ext cx="2133600" cy="476250"/>
          </a:xfrm>
        </p:spPr>
        <p:txBody>
          <a:bodyPr/>
          <a:lstStyle/>
          <a:p>
            <a:fld id="{3A1AFFC6-5997-4BBE-85FB-9CEA430B1EF9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2809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4000" dirty="0">
                <a:solidFill>
                  <a:srgbClr val="336600"/>
                </a:solidFill>
              </a:rPr>
              <a:t>Combustion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152" y="1002765"/>
            <a:ext cx="7745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dirty="0"/>
              <a:t>Adiabatic Flame Temperature</a:t>
            </a:r>
          </a:p>
          <a:p>
            <a:pPr algn="l"/>
            <a:r>
              <a:rPr lang="en-GB" sz="1600" b="0" i="1" dirty="0"/>
              <a:t>Maximum possible temperature in a flame</a:t>
            </a:r>
            <a:endParaRPr lang="en-GB" b="0" i="1" dirty="0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3553" y="1137451"/>
            <a:ext cx="3940828" cy="262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72355" y="3827926"/>
            <a:ext cx="8337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i="1" dirty="0">
                <a:solidFill>
                  <a:schemeClr val="tx1"/>
                </a:solidFill>
              </a:rPr>
              <a:t>Q + W	= (H</a:t>
            </a:r>
            <a:r>
              <a:rPr lang="en-GB" b="0" i="1" baseline="-25000" dirty="0">
                <a:solidFill>
                  <a:schemeClr val="tx1"/>
                </a:solidFill>
              </a:rPr>
              <a:t>P</a:t>
            </a:r>
            <a:r>
              <a:rPr lang="en-GB" b="0" i="1" dirty="0">
                <a:solidFill>
                  <a:schemeClr val="tx1"/>
                </a:solidFill>
              </a:rPr>
              <a:t> - H</a:t>
            </a:r>
            <a:r>
              <a:rPr lang="en-GB" b="0" i="1" baseline="-25000" dirty="0">
                <a:solidFill>
                  <a:schemeClr val="tx1"/>
                </a:solidFill>
              </a:rPr>
              <a:t>P0</a:t>
            </a:r>
            <a:r>
              <a:rPr lang="en-GB" b="0" i="1" dirty="0">
                <a:solidFill>
                  <a:schemeClr val="tx1"/>
                </a:solidFill>
              </a:rPr>
              <a:t>) - (H</a:t>
            </a:r>
            <a:r>
              <a:rPr lang="en-GB" b="0" i="1" baseline="-25000" dirty="0">
                <a:solidFill>
                  <a:schemeClr val="tx1"/>
                </a:solidFill>
              </a:rPr>
              <a:t>R</a:t>
            </a:r>
            <a:r>
              <a:rPr lang="en-GB" b="0" i="1" dirty="0">
                <a:solidFill>
                  <a:schemeClr val="tx1"/>
                </a:solidFill>
              </a:rPr>
              <a:t> - H</a:t>
            </a:r>
            <a:r>
              <a:rPr lang="en-GB" b="0" i="1" baseline="-25000" dirty="0">
                <a:solidFill>
                  <a:schemeClr val="tx1"/>
                </a:solidFill>
              </a:rPr>
              <a:t>R0</a:t>
            </a:r>
            <a:r>
              <a:rPr lang="en-GB" b="0" i="1" dirty="0">
                <a:solidFill>
                  <a:schemeClr val="tx1"/>
                </a:solidFill>
              </a:rPr>
              <a:t>) + (H</a:t>
            </a:r>
            <a:r>
              <a:rPr lang="en-GB" b="0" i="1" baseline="-25000" dirty="0">
                <a:solidFill>
                  <a:schemeClr val="tx1"/>
                </a:solidFill>
              </a:rPr>
              <a:t>P0</a:t>
            </a:r>
            <a:r>
              <a:rPr lang="en-GB" b="0" i="1" dirty="0">
                <a:solidFill>
                  <a:schemeClr val="tx1"/>
                </a:solidFill>
              </a:rPr>
              <a:t> - H</a:t>
            </a:r>
            <a:r>
              <a:rPr lang="en-GB" b="0" i="1" baseline="-25000" dirty="0">
                <a:solidFill>
                  <a:schemeClr val="tx1"/>
                </a:solidFill>
              </a:rPr>
              <a:t>R0</a:t>
            </a:r>
            <a:r>
              <a:rPr lang="en-GB" b="0" i="1" dirty="0">
                <a:solidFill>
                  <a:schemeClr val="tx1"/>
                </a:solidFill>
              </a:rPr>
              <a:t>)  </a:t>
            </a:r>
            <a:r>
              <a:rPr lang="en-GB" sz="1400" b="0" i="1" dirty="0">
                <a:solidFill>
                  <a:schemeClr val="tx1"/>
                </a:solidFill>
              </a:rPr>
              <a:t>(if initial temp = 25 ºC)</a:t>
            </a:r>
            <a:endParaRPr lang="en-GB" b="0" dirty="0"/>
          </a:p>
        </p:txBody>
      </p:sp>
      <p:pic>
        <p:nvPicPr>
          <p:cNvPr id="144386" name="Picture 2" descr="Switch Energy Supplier and Reduce Your Gas Bi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679" y="2103120"/>
            <a:ext cx="2081704" cy="137255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3EF9A0-089C-6D84-2577-CA43D3129090}"/>
                  </a:ext>
                </a:extLst>
              </p:cNvPr>
              <p:cNvSpPr txBox="1"/>
              <p:nvPr/>
            </p:nvSpPr>
            <p:spPr>
              <a:xfrm>
                <a:off x="-226381" y="4325467"/>
                <a:ext cx="8913181" cy="1033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𝑟𝑜𝑑𝑢𝑐𝑡𝑠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  <m:r>
                                <a:rPr lang="en-GB" b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−0−</m:t>
                      </m:r>
                      <m:sSub>
                        <m:sSubPr>
                          <m:ctrlP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3EF9A0-089C-6D84-2577-CA43D3129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6381" y="4325467"/>
                <a:ext cx="8913181" cy="10336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E57D9B-0A70-9083-FAFD-8DFAE1B045A9}"/>
                  </a:ext>
                </a:extLst>
              </p:cNvPr>
              <p:cNvSpPr txBox="1"/>
              <p:nvPr/>
            </p:nvSpPr>
            <p:spPr>
              <a:xfrm>
                <a:off x="1712650" y="5167390"/>
                <a:ext cx="5035118" cy="926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af</m:t>
                          </m:r>
                        </m:sub>
                      </m:sSub>
                      <m:r>
                        <a:rPr lang="en-GB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𝑟𝑜𝑑𝑢𝑐𝑡𝑠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GB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acc>
                                    <m:accPr>
                                      <m:chr m:val="̅"/>
                                      <m:ctrlPr>
                                        <a:rPr lang="en-GB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GB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E57D9B-0A70-9083-FAFD-8DFAE1B04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650" y="5167390"/>
                <a:ext cx="5035118" cy="9269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4987</Words>
  <Application>Microsoft Office PowerPoint</Application>
  <PresentationFormat>On-screen Show (4:3)</PresentationFormat>
  <Paragraphs>654</Paragraphs>
  <Slides>55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Bookman</vt:lpstr>
      <vt:lpstr>ITC Bookman</vt:lpstr>
      <vt:lpstr>Arial</vt:lpstr>
      <vt:lpstr>Bookman Old Style</vt:lpstr>
      <vt:lpstr>Calibri</vt:lpstr>
      <vt:lpstr>Cambria Math</vt:lpstr>
      <vt:lpstr>Symbol</vt:lpstr>
      <vt:lpstr>Times New Roman</vt:lpstr>
      <vt:lpstr>Default Design</vt:lpstr>
      <vt:lpstr>Equation</vt:lpstr>
      <vt:lpstr>PowerPoint Presentation</vt:lpstr>
      <vt:lpstr>Combustion – Lecture 1</vt:lpstr>
      <vt:lpstr>PowerPoint Presentation</vt:lpstr>
      <vt:lpstr>PowerPoint Presentation</vt:lpstr>
      <vt:lpstr>Of vapour and liquid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Hydrogen - not in notes</vt:lpstr>
      <vt:lpstr>Use molar enthalpy</vt:lpstr>
      <vt:lpstr>Use specific heat capacity and enthalpy of reaction</vt:lpstr>
      <vt:lpstr>Combustion – lecture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Combustion – Lecture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Pickering</dc:creator>
  <cp:lastModifiedBy>Donald Giddings (staff)</cp:lastModifiedBy>
  <cp:revision>156</cp:revision>
  <cp:lastPrinted>2011-02-15T09:52:07Z</cp:lastPrinted>
  <dcterms:created xsi:type="dcterms:W3CDTF">2008-03-03T09:22:44Z</dcterms:created>
  <dcterms:modified xsi:type="dcterms:W3CDTF">2024-05-08T19:29:09Z</dcterms:modified>
</cp:coreProperties>
</file>